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22"/>
  </p:notesMasterIdLst>
  <p:sldIdLst>
    <p:sldId id="257" r:id="rId2"/>
    <p:sldId id="259" r:id="rId3"/>
    <p:sldId id="319" r:id="rId4"/>
    <p:sldId id="261" r:id="rId5"/>
    <p:sldId id="262" r:id="rId6"/>
    <p:sldId id="311" r:id="rId7"/>
    <p:sldId id="320" r:id="rId8"/>
    <p:sldId id="312" r:id="rId9"/>
    <p:sldId id="313" r:id="rId10"/>
    <p:sldId id="321" r:id="rId11"/>
    <p:sldId id="322" r:id="rId12"/>
    <p:sldId id="323" r:id="rId13"/>
    <p:sldId id="308" r:id="rId14"/>
    <p:sldId id="324" r:id="rId15"/>
    <p:sldId id="325" r:id="rId16"/>
    <p:sldId id="326" r:id="rId17"/>
    <p:sldId id="301" r:id="rId18"/>
    <p:sldId id="309" r:id="rId19"/>
    <p:sldId id="297" r:id="rId20"/>
    <p:sldId id="31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9B5"/>
    <a:srgbClr val="FF9900"/>
    <a:srgbClr val="476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3304" autoAdjust="0"/>
  </p:normalViewPr>
  <p:slideViewPr>
    <p:cSldViewPr>
      <p:cViewPr varScale="1">
        <p:scale>
          <a:sx n="61" d="100"/>
          <a:sy n="61" d="100"/>
        </p:scale>
        <p:origin x="1656" y="7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ownloads\&#1511;&#1489;&#1510;&#1497;&#1501;%20&#1500;&#1511;&#1512;&#1488;&#1514;%20&#1514;&#1502;&#1493;&#1504;&#1514;%20&#1502;&#1510;&#1489;.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he-IL">
                <a:latin typeface="Arial" panose="020B0604020202020204" pitchFamily="34" charset="0"/>
                <a:cs typeface="Arial" panose="020B0604020202020204" pitchFamily="34" charset="0"/>
              </a:defRPr>
            </a:pPr>
            <a:r>
              <a:rPr lang="he-IL" dirty="0">
                <a:latin typeface="Arial" panose="020B0604020202020204" pitchFamily="34" charset="0"/>
                <a:cs typeface="Arial" panose="020B0604020202020204" pitchFamily="34" charset="0"/>
              </a:rPr>
              <a:t>תפיסה עצמית לגבי איכות החיים שלי</a:t>
            </a:r>
            <a:endParaRPr lang="en-US" dirty="0">
              <a:latin typeface="Arial" panose="020B0604020202020204" pitchFamily="34" charset="0"/>
              <a:cs typeface="Arial" panose="020B0604020202020204" pitchFamily="34" charset="0"/>
            </a:endParaRPr>
          </a:p>
        </c:rich>
      </c:tx>
      <c:layout>
        <c:manualLayout>
          <c:xMode val="edge"/>
          <c:yMode val="edge"/>
          <c:x val="0.21825166555726996"/>
          <c:y val="0"/>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2253572845002762"/>
          <c:y val="0.13637878245720275"/>
          <c:w val="0.92630660056381864"/>
          <c:h val="0.64361964461011911"/>
        </c:manualLayout>
      </c:layout>
      <c:bar3DChart>
        <c:barDir val="col"/>
        <c:grouping val="stacked"/>
        <c:varyColors val="0"/>
        <c:ser>
          <c:idx val="0"/>
          <c:order val="0"/>
          <c:invertIfNegative val="0"/>
          <c:cat>
            <c:strRef>
              <c:f>Sheet1!$B$3:$B$11</c:f>
              <c:strCache>
                <c:ptCount val="9"/>
                <c:pt idx="0">
                  <c:v>עבודה</c:v>
                </c:pt>
                <c:pt idx="1">
                  <c:v>לימודים</c:v>
                </c:pt>
                <c:pt idx="2">
                  <c:v>מצב כלכלי</c:v>
                </c:pt>
                <c:pt idx="3">
                  <c:v>מצב חברתי </c:v>
                </c:pt>
                <c:pt idx="4">
                  <c:v>מצב משפחתי</c:v>
                </c:pt>
                <c:pt idx="5">
                  <c:v>פעילויות בשעות הפנאי</c:v>
                </c:pt>
                <c:pt idx="6">
                  <c:v>בריאות נפשית</c:v>
                </c:pt>
                <c:pt idx="7">
                  <c:v>בריאות גופנית</c:v>
                </c:pt>
                <c:pt idx="8">
                  <c:v>מגורים</c:v>
                </c:pt>
              </c:strCache>
            </c:strRef>
          </c:cat>
          <c:val>
            <c:numRef>
              <c:f>Sheet1!$C$3:$C$11</c:f>
              <c:numCache>
                <c:formatCode>General</c:formatCode>
                <c:ptCount val="9"/>
              </c:numCache>
            </c:numRef>
          </c:val>
          <c:extLst>
            <c:ext xmlns:c16="http://schemas.microsoft.com/office/drawing/2014/chart" uri="{C3380CC4-5D6E-409C-BE32-E72D297353CC}">
              <c16:uniqueId val="{00000000-976F-4C38-B3B5-5BE87982DA44}"/>
            </c:ext>
          </c:extLst>
        </c:ser>
        <c:ser>
          <c:idx val="1"/>
          <c:order val="1"/>
          <c:spPr>
            <a:solidFill>
              <a:srgbClr val="9BBB59"/>
            </a:solidFill>
            <a:effectLst>
              <a:innerShdw blurRad="63500" dist="50800" dir="13500000">
                <a:prstClr val="black">
                  <a:alpha val="50000"/>
                </a:prstClr>
              </a:innerShdw>
            </a:effectLst>
            <a:scene3d>
              <a:camera prst="orthographicFront"/>
              <a:lightRig rig="threePt" dir="t"/>
            </a:scene3d>
            <a:sp3d/>
          </c:spPr>
          <c:invertIfNegative val="0"/>
          <c:cat>
            <c:strRef>
              <c:f>Sheet1!$B$3:$B$11</c:f>
              <c:strCache>
                <c:ptCount val="9"/>
                <c:pt idx="0">
                  <c:v>עבודה</c:v>
                </c:pt>
                <c:pt idx="1">
                  <c:v>לימודים</c:v>
                </c:pt>
                <c:pt idx="2">
                  <c:v>מצב כלכלי</c:v>
                </c:pt>
                <c:pt idx="3">
                  <c:v>מצב חברתי </c:v>
                </c:pt>
                <c:pt idx="4">
                  <c:v>מצב משפחתי</c:v>
                </c:pt>
                <c:pt idx="5">
                  <c:v>פעילויות בשעות הפנאי</c:v>
                </c:pt>
                <c:pt idx="6">
                  <c:v>בריאות נפשית</c:v>
                </c:pt>
                <c:pt idx="7">
                  <c:v>בריאות גופנית</c:v>
                </c:pt>
                <c:pt idx="8">
                  <c:v>מגורים</c:v>
                </c:pt>
              </c:strCache>
            </c:strRef>
          </c:cat>
          <c:val>
            <c:numRef>
              <c:f>Sheet1!$D$3:$D$11</c:f>
              <c:numCache>
                <c:formatCode>General</c:formatCode>
                <c:ptCount val="9"/>
                <c:pt idx="0">
                  <c:v>5</c:v>
                </c:pt>
                <c:pt idx="1">
                  <c:v>4</c:v>
                </c:pt>
                <c:pt idx="2">
                  <c:v>4</c:v>
                </c:pt>
                <c:pt idx="3">
                  <c:v>3</c:v>
                </c:pt>
                <c:pt idx="4">
                  <c:v>3</c:v>
                </c:pt>
                <c:pt idx="5">
                  <c:v>2</c:v>
                </c:pt>
                <c:pt idx="6">
                  <c:v>2</c:v>
                </c:pt>
                <c:pt idx="7">
                  <c:v>1</c:v>
                </c:pt>
                <c:pt idx="8">
                  <c:v>1</c:v>
                </c:pt>
              </c:numCache>
            </c:numRef>
          </c:val>
          <c:extLst>
            <c:ext xmlns:c16="http://schemas.microsoft.com/office/drawing/2014/chart" uri="{C3380CC4-5D6E-409C-BE32-E72D297353CC}">
              <c16:uniqueId val="{00000001-976F-4C38-B3B5-5BE87982DA44}"/>
            </c:ext>
          </c:extLst>
        </c:ser>
        <c:dLbls>
          <c:showLegendKey val="0"/>
          <c:showVal val="0"/>
          <c:showCatName val="0"/>
          <c:showSerName val="0"/>
          <c:showPercent val="0"/>
          <c:showBubbleSize val="0"/>
        </c:dLbls>
        <c:gapWidth val="74"/>
        <c:gapDepth val="0"/>
        <c:shape val="cylinder"/>
        <c:axId val="90081152"/>
        <c:axId val="90082688"/>
        <c:axId val="0"/>
      </c:bar3DChart>
      <c:catAx>
        <c:axId val="90081152"/>
        <c:scaling>
          <c:orientation val="maxMin"/>
        </c:scaling>
        <c:delete val="0"/>
        <c:axPos val="b"/>
        <c:numFmt formatCode="General" sourceLinked="0"/>
        <c:majorTickMark val="out"/>
        <c:minorTickMark val="none"/>
        <c:tickLblPos val="nextTo"/>
        <c:txPr>
          <a:bodyPr/>
          <a:lstStyle/>
          <a:p>
            <a:pPr>
              <a:defRPr lang="he-IL" sz="1400" b="1">
                <a:latin typeface="Arial" panose="020B0604020202020204" pitchFamily="34" charset="0"/>
                <a:cs typeface="Arial" panose="020B0604020202020204" pitchFamily="34" charset="0"/>
              </a:defRPr>
            </a:pPr>
            <a:endParaRPr lang="he-IL"/>
          </a:p>
        </c:txPr>
        <c:crossAx val="90082688"/>
        <c:crosses val="autoZero"/>
        <c:auto val="1"/>
        <c:lblAlgn val="ctr"/>
        <c:lblOffset val="100"/>
        <c:noMultiLvlLbl val="0"/>
      </c:catAx>
      <c:valAx>
        <c:axId val="90082688"/>
        <c:scaling>
          <c:orientation val="minMax"/>
          <c:max val="5"/>
          <c:min val="1"/>
        </c:scaling>
        <c:delete val="1"/>
        <c:axPos val="r"/>
        <c:numFmt formatCode="General" sourceLinked="1"/>
        <c:majorTickMark val="out"/>
        <c:minorTickMark val="none"/>
        <c:tickLblPos val="none"/>
        <c:crossAx val="90081152"/>
        <c:crosses val="autoZero"/>
        <c:crossBetween val="between"/>
        <c:majorUnit val="1"/>
      </c:valAx>
    </c:plotArea>
    <c:plotVisOnly val="1"/>
    <c:dispBlanksAs val="gap"/>
    <c:showDLblsOverMax val="0"/>
  </c:chart>
  <c:externalData r:id="rId2">
    <c:autoUpdate val="0"/>
  </c:externalData>
</c:chartSpace>
</file>

<file path=ppt/diagrams/_rels/data6.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3F9EB-0C30-4BE5-8B3B-F69D521ADE30}"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pPr rtl="1"/>
          <a:endParaRPr lang="he-IL"/>
        </a:p>
      </dgm:t>
    </dgm:pt>
    <dgm:pt modelId="{1896759F-3ADD-4FF3-8766-4F42136E5DA7}">
      <dgm:prSet phldrT="[טקסט]" custT="1"/>
      <dgm:spPr/>
      <dgm:t>
        <a:bodyPr/>
        <a:lstStyle/>
        <a:p>
          <a:pPr rtl="1"/>
          <a:r>
            <a:rPr lang="he-IL" sz="1600" dirty="0">
              <a:latin typeface="David" pitchFamily="34" charset="-79"/>
              <a:cs typeface="+mn-cs"/>
            </a:rPr>
            <a:t>איסוף שנתי של נתונים לגבי תחומי חיים שונים מכלל צרכני סל השיקום ואנשי צוות</a:t>
          </a:r>
        </a:p>
      </dgm:t>
    </dgm:pt>
    <dgm:pt modelId="{840EF2A1-5C32-4618-8131-093D800FEFD6}" type="parTrans" cxnId="{73EBEA27-4311-47E3-8E64-B147E8B15A2D}">
      <dgm:prSet/>
      <dgm:spPr/>
      <dgm:t>
        <a:bodyPr/>
        <a:lstStyle/>
        <a:p>
          <a:pPr rtl="1"/>
          <a:endParaRPr lang="he-IL" sz="1600"/>
        </a:p>
      </dgm:t>
    </dgm:pt>
    <dgm:pt modelId="{7F72DC02-402B-4662-A586-367B3CF7879C}" type="sibTrans" cxnId="{73EBEA27-4311-47E3-8E64-B147E8B15A2D}">
      <dgm:prSet/>
      <dgm:spPr/>
      <dgm:t>
        <a:bodyPr/>
        <a:lstStyle/>
        <a:p>
          <a:pPr rtl="1"/>
          <a:endParaRPr lang="he-IL" sz="1600"/>
        </a:p>
      </dgm:t>
    </dgm:pt>
    <dgm:pt modelId="{CB6AD9F4-F7E7-497E-9708-EA3B385F141B}">
      <dgm:prSet phldrT="[טקסט]" custT="1"/>
      <dgm:spPr/>
      <dgm:t>
        <a:bodyPr/>
        <a:lstStyle/>
        <a:p>
          <a:pPr rtl="1"/>
          <a:r>
            <a:rPr lang="he-IL" sz="1600" dirty="0">
              <a:latin typeface="David" pitchFamily="34" charset="-79"/>
              <a:cs typeface="+mn-cs"/>
            </a:rPr>
            <a:t>למידה על מגמות ושינויים הקיימים בחיי הפרט והמשפחה </a:t>
          </a:r>
        </a:p>
      </dgm:t>
    </dgm:pt>
    <dgm:pt modelId="{0663D012-F46E-489C-88E9-C8AB65DF78D7}" type="parTrans" cxnId="{958029D1-5FC9-4A6E-80DB-1FCAF4ECEADB}">
      <dgm:prSet/>
      <dgm:spPr/>
      <dgm:t>
        <a:bodyPr/>
        <a:lstStyle/>
        <a:p>
          <a:pPr rtl="1"/>
          <a:endParaRPr lang="he-IL" sz="1600"/>
        </a:p>
      </dgm:t>
    </dgm:pt>
    <dgm:pt modelId="{1B09C1D0-9E3A-4D3C-B170-97815BFBDDBE}" type="sibTrans" cxnId="{958029D1-5FC9-4A6E-80DB-1FCAF4ECEADB}">
      <dgm:prSet/>
      <dgm:spPr/>
      <dgm:t>
        <a:bodyPr/>
        <a:lstStyle/>
        <a:p>
          <a:pPr rtl="1"/>
          <a:endParaRPr lang="he-IL" sz="1600"/>
        </a:p>
      </dgm:t>
    </dgm:pt>
    <dgm:pt modelId="{A6D653A3-88A3-4CDB-8369-C0E7044BD2BA}">
      <dgm:prSet phldrT="[טקסט]" custT="1"/>
      <dgm:spPr/>
      <dgm:t>
        <a:bodyPr/>
        <a:lstStyle/>
        <a:p>
          <a:pPr rtl="1"/>
          <a:r>
            <a:rPr lang="he-IL" sz="1600" dirty="0">
              <a:latin typeface="David" pitchFamily="34" charset="-79"/>
              <a:cs typeface="+mn-cs"/>
            </a:rPr>
            <a:t>הצגת מידע מסכם באופן אינטגרטיבי לבעלי העניין השונים (צרכני שירותים, מסגרות שיקום וקובעי מדיניות)</a:t>
          </a:r>
        </a:p>
      </dgm:t>
    </dgm:pt>
    <dgm:pt modelId="{57C3D252-DA87-42FF-91A3-FB5F7815AE14}" type="parTrans" cxnId="{67D9CF6B-9BC6-4C36-943B-8EE1C943CD8E}">
      <dgm:prSet/>
      <dgm:spPr/>
      <dgm:t>
        <a:bodyPr/>
        <a:lstStyle/>
        <a:p>
          <a:pPr rtl="1"/>
          <a:endParaRPr lang="he-IL" sz="1600"/>
        </a:p>
      </dgm:t>
    </dgm:pt>
    <dgm:pt modelId="{F4663069-E5F1-4833-BFF3-F6CBD374710D}" type="sibTrans" cxnId="{67D9CF6B-9BC6-4C36-943B-8EE1C943CD8E}">
      <dgm:prSet/>
      <dgm:spPr/>
      <dgm:t>
        <a:bodyPr/>
        <a:lstStyle/>
        <a:p>
          <a:pPr rtl="1"/>
          <a:endParaRPr lang="he-IL" sz="1600"/>
        </a:p>
      </dgm:t>
    </dgm:pt>
    <dgm:pt modelId="{8DB32004-D0CF-4394-9069-F690134B7C93}">
      <dgm:prSet phldrT="[טקסט]" custT="1"/>
      <dgm:spPr/>
      <dgm:t>
        <a:bodyPr/>
        <a:lstStyle/>
        <a:p>
          <a:pPr rtl="1"/>
          <a:r>
            <a:rPr lang="he-IL" sz="1600" dirty="0">
              <a:latin typeface="David" pitchFamily="34" charset="-79"/>
              <a:cs typeface="+mn-cs"/>
            </a:rPr>
            <a:t>שיפור וייעול של שירותי השיקום בארץ</a:t>
          </a:r>
        </a:p>
      </dgm:t>
    </dgm:pt>
    <dgm:pt modelId="{8D5A07B3-AAF7-4147-AB2D-F5050E818D5D}" type="parTrans" cxnId="{6CD37B7A-DA64-4FB2-B315-70967E934303}">
      <dgm:prSet/>
      <dgm:spPr/>
      <dgm:t>
        <a:bodyPr/>
        <a:lstStyle/>
        <a:p>
          <a:pPr rtl="1"/>
          <a:endParaRPr lang="he-IL" sz="1600"/>
        </a:p>
      </dgm:t>
    </dgm:pt>
    <dgm:pt modelId="{07899DCF-F2A6-487E-AB6C-95ED7753E3DF}" type="sibTrans" cxnId="{6CD37B7A-DA64-4FB2-B315-70967E934303}">
      <dgm:prSet/>
      <dgm:spPr/>
      <dgm:t>
        <a:bodyPr/>
        <a:lstStyle/>
        <a:p>
          <a:pPr rtl="1"/>
          <a:endParaRPr lang="he-IL" sz="1600"/>
        </a:p>
      </dgm:t>
    </dgm:pt>
    <dgm:pt modelId="{4ADCB94C-AD90-4909-BE27-6CAFC72D828D}" type="pres">
      <dgm:prSet presAssocID="{DC73F9EB-0C30-4BE5-8B3B-F69D521ADE30}" presName="Name0" presStyleCnt="0">
        <dgm:presLayoutVars>
          <dgm:dir/>
          <dgm:animLvl val="lvl"/>
          <dgm:resizeHandles val="exact"/>
        </dgm:presLayoutVars>
      </dgm:prSet>
      <dgm:spPr/>
      <dgm:t>
        <a:bodyPr/>
        <a:lstStyle/>
        <a:p>
          <a:pPr rtl="1"/>
          <a:endParaRPr lang="he-IL"/>
        </a:p>
      </dgm:t>
    </dgm:pt>
    <dgm:pt modelId="{DC7879C0-D7A4-4163-AC3F-2D6D366F1451}" type="pres">
      <dgm:prSet presAssocID="{8DB32004-D0CF-4394-9069-F690134B7C93}" presName="boxAndChildren" presStyleCnt="0"/>
      <dgm:spPr/>
    </dgm:pt>
    <dgm:pt modelId="{98DF5C19-F539-4662-8FC2-D38BA5F4324C}" type="pres">
      <dgm:prSet presAssocID="{8DB32004-D0CF-4394-9069-F690134B7C93}" presName="parentTextBox" presStyleLbl="node1" presStyleIdx="0" presStyleCnt="4" custScaleY="72153" custLinFactNeighborY="6530"/>
      <dgm:spPr/>
      <dgm:t>
        <a:bodyPr/>
        <a:lstStyle/>
        <a:p>
          <a:pPr rtl="1"/>
          <a:endParaRPr lang="he-IL"/>
        </a:p>
      </dgm:t>
    </dgm:pt>
    <dgm:pt modelId="{6852C8BC-3FED-44A7-B589-F75C92C67B71}" type="pres">
      <dgm:prSet presAssocID="{F4663069-E5F1-4833-BFF3-F6CBD374710D}" presName="sp" presStyleCnt="0"/>
      <dgm:spPr/>
    </dgm:pt>
    <dgm:pt modelId="{79C35A30-C42E-4C40-9FE7-44EFF6A124D8}" type="pres">
      <dgm:prSet presAssocID="{A6D653A3-88A3-4CDB-8369-C0E7044BD2BA}" presName="arrowAndChildren" presStyleCnt="0"/>
      <dgm:spPr/>
    </dgm:pt>
    <dgm:pt modelId="{085269C5-1E17-40A4-BA22-00CFA32C6DD2}" type="pres">
      <dgm:prSet presAssocID="{A6D653A3-88A3-4CDB-8369-C0E7044BD2BA}" presName="parentTextArrow" presStyleLbl="node1" presStyleIdx="1" presStyleCnt="4" custLinFactNeighborX="-990"/>
      <dgm:spPr/>
      <dgm:t>
        <a:bodyPr/>
        <a:lstStyle/>
        <a:p>
          <a:pPr rtl="1"/>
          <a:endParaRPr lang="he-IL"/>
        </a:p>
      </dgm:t>
    </dgm:pt>
    <dgm:pt modelId="{0A4B7D11-7BC0-4F9D-9192-AF3B4F9F98A1}" type="pres">
      <dgm:prSet presAssocID="{1B09C1D0-9E3A-4D3C-B170-97815BFBDDBE}" presName="sp" presStyleCnt="0"/>
      <dgm:spPr/>
    </dgm:pt>
    <dgm:pt modelId="{3DF611BF-B651-4F13-ACF1-EA76FDED6ED0}" type="pres">
      <dgm:prSet presAssocID="{CB6AD9F4-F7E7-497E-9708-EA3B385F141B}" presName="arrowAndChildren" presStyleCnt="0"/>
      <dgm:spPr/>
    </dgm:pt>
    <dgm:pt modelId="{605DEB4C-0D77-425D-8F62-310BA039605F}" type="pres">
      <dgm:prSet presAssocID="{CB6AD9F4-F7E7-497E-9708-EA3B385F141B}" presName="parentTextArrow" presStyleLbl="node1" presStyleIdx="2" presStyleCnt="4" custScaleY="84170" custLinFactNeighborX="-990"/>
      <dgm:spPr/>
      <dgm:t>
        <a:bodyPr/>
        <a:lstStyle/>
        <a:p>
          <a:pPr rtl="1"/>
          <a:endParaRPr lang="he-IL"/>
        </a:p>
      </dgm:t>
    </dgm:pt>
    <dgm:pt modelId="{0631B861-C4F3-4E1A-90C6-42722D3F0947}" type="pres">
      <dgm:prSet presAssocID="{7F72DC02-402B-4662-A586-367B3CF7879C}" presName="sp" presStyleCnt="0"/>
      <dgm:spPr/>
    </dgm:pt>
    <dgm:pt modelId="{0B551B2C-0D52-41AA-8469-E36C76739A24}" type="pres">
      <dgm:prSet presAssocID="{1896759F-3ADD-4FF3-8766-4F42136E5DA7}" presName="arrowAndChildren" presStyleCnt="0"/>
      <dgm:spPr/>
    </dgm:pt>
    <dgm:pt modelId="{D197A562-D5C2-4E8A-8CB0-4EB8A6D22A1C}" type="pres">
      <dgm:prSet presAssocID="{1896759F-3ADD-4FF3-8766-4F42136E5DA7}" presName="parentTextArrow" presStyleLbl="node1" presStyleIdx="3" presStyleCnt="4" custScaleY="78908" custLinFactNeighborX="-990" custLinFactNeighborY="-123"/>
      <dgm:spPr/>
      <dgm:t>
        <a:bodyPr/>
        <a:lstStyle/>
        <a:p>
          <a:pPr rtl="1"/>
          <a:endParaRPr lang="he-IL"/>
        </a:p>
      </dgm:t>
    </dgm:pt>
  </dgm:ptLst>
  <dgm:cxnLst>
    <dgm:cxn modelId="{958029D1-5FC9-4A6E-80DB-1FCAF4ECEADB}" srcId="{DC73F9EB-0C30-4BE5-8B3B-F69D521ADE30}" destId="{CB6AD9F4-F7E7-497E-9708-EA3B385F141B}" srcOrd="1" destOrd="0" parTransId="{0663D012-F46E-489C-88E9-C8AB65DF78D7}" sibTransId="{1B09C1D0-9E3A-4D3C-B170-97815BFBDDBE}"/>
    <dgm:cxn modelId="{F7A1099A-211A-4999-928D-AD18E05295CE}" type="presOf" srcId="{1896759F-3ADD-4FF3-8766-4F42136E5DA7}" destId="{D197A562-D5C2-4E8A-8CB0-4EB8A6D22A1C}" srcOrd="0" destOrd="0" presId="urn:microsoft.com/office/officeart/2005/8/layout/process4"/>
    <dgm:cxn modelId="{233D155A-2178-4702-8FF1-755487CE94DC}" type="presOf" srcId="{CB6AD9F4-F7E7-497E-9708-EA3B385F141B}" destId="{605DEB4C-0D77-425D-8F62-310BA039605F}" srcOrd="0" destOrd="0" presId="urn:microsoft.com/office/officeart/2005/8/layout/process4"/>
    <dgm:cxn modelId="{500DB037-0D97-41D0-837D-89BC93DB5E54}" type="presOf" srcId="{DC73F9EB-0C30-4BE5-8B3B-F69D521ADE30}" destId="{4ADCB94C-AD90-4909-BE27-6CAFC72D828D}" srcOrd="0" destOrd="0" presId="urn:microsoft.com/office/officeart/2005/8/layout/process4"/>
    <dgm:cxn modelId="{12884438-1A5D-44F5-8172-CE54717B9A8B}" type="presOf" srcId="{8DB32004-D0CF-4394-9069-F690134B7C93}" destId="{98DF5C19-F539-4662-8FC2-D38BA5F4324C}" srcOrd="0" destOrd="0" presId="urn:microsoft.com/office/officeart/2005/8/layout/process4"/>
    <dgm:cxn modelId="{73EBEA27-4311-47E3-8E64-B147E8B15A2D}" srcId="{DC73F9EB-0C30-4BE5-8B3B-F69D521ADE30}" destId="{1896759F-3ADD-4FF3-8766-4F42136E5DA7}" srcOrd="0" destOrd="0" parTransId="{840EF2A1-5C32-4618-8131-093D800FEFD6}" sibTransId="{7F72DC02-402B-4662-A586-367B3CF7879C}"/>
    <dgm:cxn modelId="{6CD37B7A-DA64-4FB2-B315-70967E934303}" srcId="{DC73F9EB-0C30-4BE5-8B3B-F69D521ADE30}" destId="{8DB32004-D0CF-4394-9069-F690134B7C93}" srcOrd="3" destOrd="0" parTransId="{8D5A07B3-AAF7-4147-AB2D-F5050E818D5D}" sibTransId="{07899DCF-F2A6-487E-AB6C-95ED7753E3DF}"/>
    <dgm:cxn modelId="{3C88B673-BA73-4770-A223-F5E46DD5E0BD}" type="presOf" srcId="{A6D653A3-88A3-4CDB-8369-C0E7044BD2BA}" destId="{085269C5-1E17-40A4-BA22-00CFA32C6DD2}" srcOrd="0" destOrd="0" presId="urn:microsoft.com/office/officeart/2005/8/layout/process4"/>
    <dgm:cxn modelId="{67D9CF6B-9BC6-4C36-943B-8EE1C943CD8E}" srcId="{DC73F9EB-0C30-4BE5-8B3B-F69D521ADE30}" destId="{A6D653A3-88A3-4CDB-8369-C0E7044BD2BA}" srcOrd="2" destOrd="0" parTransId="{57C3D252-DA87-42FF-91A3-FB5F7815AE14}" sibTransId="{F4663069-E5F1-4833-BFF3-F6CBD374710D}"/>
    <dgm:cxn modelId="{BE575E53-76B3-48D8-A39C-E0D9CC022B28}" type="presParOf" srcId="{4ADCB94C-AD90-4909-BE27-6CAFC72D828D}" destId="{DC7879C0-D7A4-4163-AC3F-2D6D366F1451}" srcOrd="0" destOrd="0" presId="urn:microsoft.com/office/officeart/2005/8/layout/process4"/>
    <dgm:cxn modelId="{F2DBA07E-C265-4E79-981B-FC2999172BCE}" type="presParOf" srcId="{DC7879C0-D7A4-4163-AC3F-2D6D366F1451}" destId="{98DF5C19-F539-4662-8FC2-D38BA5F4324C}" srcOrd="0" destOrd="0" presId="urn:microsoft.com/office/officeart/2005/8/layout/process4"/>
    <dgm:cxn modelId="{F78E65A4-58F9-4487-9334-E683ED408E91}" type="presParOf" srcId="{4ADCB94C-AD90-4909-BE27-6CAFC72D828D}" destId="{6852C8BC-3FED-44A7-B589-F75C92C67B71}" srcOrd="1" destOrd="0" presId="urn:microsoft.com/office/officeart/2005/8/layout/process4"/>
    <dgm:cxn modelId="{C746CAD6-E8B6-4CD7-ADC0-DDA72DB26E3F}" type="presParOf" srcId="{4ADCB94C-AD90-4909-BE27-6CAFC72D828D}" destId="{79C35A30-C42E-4C40-9FE7-44EFF6A124D8}" srcOrd="2" destOrd="0" presId="urn:microsoft.com/office/officeart/2005/8/layout/process4"/>
    <dgm:cxn modelId="{FD7E64BE-ECBD-476A-BAFB-323264B8B9DA}" type="presParOf" srcId="{79C35A30-C42E-4C40-9FE7-44EFF6A124D8}" destId="{085269C5-1E17-40A4-BA22-00CFA32C6DD2}" srcOrd="0" destOrd="0" presId="urn:microsoft.com/office/officeart/2005/8/layout/process4"/>
    <dgm:cxn modelId="{F0FB8EA1-A4CA-4BAB-A93C-D34E415C4E2B}" type="presParOf" srcId="{4ADCB94C-AD90-4909-BE27-6CAFC72D828D}" destId="{0A4B7D11-7BC0-4F9D-9192-AF3B4F9F98A1}" srcOrd="3" destOrd="0" presId="urn:microsoft.com/office/officeart/2005/8/layout/process4"/>
    <dgm:cxn modelId="{49977CEF-C2BE-468D-98C0-2E48070FDA8E}" type="presParOf" srcId="{4ADCB94C-AD90-4909-BE27-6CAFC72D828D}" destId="{3DF611BF-B651-4F13-ACF1-EA76FDED6ED0}" srcOrd="4" destOrd="0" presId="urn:microsoft.com/office/officeart/2005/8/layout/process4"/>
    <dgm:cxn modelId="{1382CB9F-319E-4AA4-A350-7D59FF4EBE5F}" type="presParOf" srcId="{3DF611BF-B651-4F13-ACF1-EA76FDED6ED0}" destId="{605DEB4C-0D77-425D-8F62-310BA039605F}" srcOrd="0" destOrd="0" presId="urn:microsoft.com/office/officeart/2005/8/layout/process4"/>
    <dgm:cxn modelId="{B6060F13-D32F-4F10-971A-24F5CDA20EE5}" type="presParOf" srcId="{4ADCB94C-AD90-4909-BE27-6CAFC72D828D}" destId="{0631B861-C4F3-4E1A-90C6-42722D3F0947}" srcOrd="5" destOrd="0" presId="urn:microsoft.com/office/officeart/2005/8/layout/process4"/>
    <dgm:cxn modelId="{A8E2CDA3-7A68-40DA-8562-E8813D37B138}" type="presParOf" srcId="{4ADCB94C-AD90-4909-BE27-6CAFC72D828D}" destId="{0B551B2C-0D52-41AA-8469-E36C76739A24}" srcOrd="6" destOrd="0" presId="urn:microsoft.com/office/officeart/2005/8/layout/process4"/>
    <dgm:cxn modelId="{DBFF06F0-235C-4338-B1AD-4071F8C18F76}" type="presParOf" srcId="{0B551B2C-0D52-41AA-8469-E36C76739A24}" destId="{D197A562-D5C2-4E8A-8CB0-4EB8A6D22A1C}" srcOrd="0" destOrd="0" presId="urn:microsoft.com/office/officeart/2005/8/layout/process4"/>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94A633-E33A-457A-9B63-ECE8AF862FE6}" type="doc">
      <dgm:prSet loTypeId="urn:microsoft.com/office/officeart/2005/8/layout/matrix1" loCatId="matrix" qsTypeId="urn:microsoft.com/office/officeart/2005/8/quickstyle/simple2" qsCatId="simple" csTypeId="urn:microsoft.com/office/officeart/2005/8/colors/accent5_4" csCatId="accent5" phldr="1"/>
      <dgm:spPr/>
      <dgm:t>
        <a:bodyPr/>
        <a:lstStyle/>
        <a:p>
          <a:pPr rtl="1"/>
          <a:endParaRPr lang="he-IL"/>
        </a:p>
      </dgm:t>
    </dgm:pt>
    <dgm:pt modelId="{35694243-79B9-4815-810C-40B3E7D42C8A}">
      <dgm:prSet phldrT="[Text]" custT="1"/>
      <dgm:spPr>
        <a:solidFill>
          <a:srgbClr val="FF9900"/>
        </a:solidFill>
      </dgm:spPr>
      <dgm:t>
        <a:bodyPr/>
        <a:lstStyle/>
        <a:p>
          <a:pPr algn="ctr" rtl="1"/>
          <a:r>
            <a:rPr lang="he-IL" sz="2800" b="1" dirty="0">
              <a:solidFill>
                <a:schemeClr val="bg1"/>
              </a:solidFill>
              <a:cs typeface="+mn-cs"/>
            </a:rPr>
            <a:t>תחומים</a:t>
          </a:r>
        </a:p>
      </dgm:t>
    </dgm:pt>
    <dgm:pt modelId="{85ABBF75-0A05-486A-AEB3-7991D55602BB}" type="parTrans" cxnId="{EEFE2A4A-B4D8-426B-A1B5-D8A81D60B289}">
      <dgm:prSet/>
      <dgm:spPr/>
      <dgm:t>
        <a:bodyPr/>
        <a:lstStyle/>
        <a:p>
          <a:pPr rtl="1"/>
          <a:endParaRPr lang="he-IL"/>
        </a:p>
      </dgm:t>
    </dgm:pt>
    <dgm:pt modelId="{B0961427-187D-4554-AEA6-5104AE6B8D1C}" type="sibTrans" cxnId="{EEFE2A4A-B4D8-426B-A1B5-D8A81D60B289}">
      <dgm:prSet/>
      <dgm:spPr/>
      <dgm:t>
        <a:bodyPr/>
        <a:lstStyle/>
        <a:p>
          <a:pPr rtl="1"/>
          <a:endParaRPr lang="he-IL"/>
        </a:p>
      </dgm:t>
    </dgm:pt>
    <dgm:pt modelId="{2D3BA806-C187-41E8-99D8-E5E6E562C571}">
      <dgm:prSet phldrT="[Text]" custT="1"/>
      <dgm:spPr>
        <a:solidFill>
          <a:schemeClr val="accent2">
            <a:lumMod val="40000"/>
            <a:lumOff val="60000"/>
          </a:schemeClr>
        </a:solidFill>
      </dgm:spPr>
      <dgm:t>
        <a:bodyPr/>
        <a:lstStyle/>
        <a:p>
          <a:pPr rtl="1"/>
          <a:endParaRPr lang="en-US" sz="2800" b="1" dirty="0">
            <a:solidFill>
              <a:schemeClr val="tx1"/>
            </a:solidFill>
            <a:cs typeface="+mn-cs"/>
          </a:endParaRPr>
        </a:p>
        <a:p>
          <a:pPr rtl="1"/>
          <a:r>
            <a:rPr lang="he-IL" sz="2800" b="1" dirty="0">
              <a:solidFill>
                <a:schemeClr val="tx1"/>
              </a:solidFill>
              <a:cs typeface="+mn-cs"/>
            </a:rPr>
            <a:t>מטרות ויעדים</a:t>
          </a:r>
        </a:p>
        <a:p>
          <a:pPr rtl="1"/>
          <a:endParaRPr lang="he-IL" sz="1800" dirty="0">
            <a:solidFill>
              <a:schemeClr val="tx1"/>
            </a:solidFill>
            <a:cs typeface="+mn-cs"/>
          </a:endParaRPr>
        </a:p>
        <a:p>
          <a:pPr rtl="1"/>
          <a:r>
            <a:rPr lang="he-IL" sz="1800" dirty="0">
              <a:solidFill>
                <a:schemeClr val="tx1"/>
              </a:solidFill>
              <a:cs typeface="+mn-cs"/>
            </a:rPr>
            <a:t>האם צרכני השירות הציבו לעצמם מטרה בשנה האחרונה, באיזה תחום, ובאיזו מידה הושגה המטרה</a:t>
          </a:r>
        </a:p>
      </dgm:t>
    </dgm:pt>
    <dgm:pt modelId="{083CAA85-84B6-48A7-8311-DB42E9B57C17}" type="parTrans" cxnId="{18469399-89C4-4CC4-8917-77498F4EC325}">
      <dgm:prSet/>
      <dgm:spPr/>
      <dgm:t>
        <a:bodyPr/>
        <a:lstStyle/>
        <a:p>
          <a:pPr rtl="1"/>
          <a:endParaRPr lang="he-IL"/>
        </a:p>
      </dgm:t>
    </dgm:pt>
    <dgm:pt modelId="{66AAAEE9-642D-437B-89CC-1749BFE4EC69}" type="sibTrans" cxnId="{18469399-89C4-4CC4-8917-77498F4EC325}">
      <dgm:prSet/>
      <dgm:spPr/>
      <dgm:t>
        <a:bodyPr/>
        <a:lstStyle/>
        <a:p>
          <a:pPr rtl="1"/>
          <a:endParaRPr lang="he-IL"/>
        </a:p>
      </dgm:t>
    </dgm:pt>
    <dgm:pt modelId="{812AC7DE-2A96-4BF2-9308-DD2B0C08F800}">
      <dgm:prSet phldrT="[Text]"/>
      <dgm:spPr/>
      <dgm:t>
        <a:bodyPr/>
        <a:lstStyle/>
        <a:p>
          <a:pPr rtl="1"/>
          <a:endParaRPr lang="he-IL"/>
        </a:p>
      </dgm:t>
    </dgm:pt>
    <dgm:pt modelId="{B901AFB9-EF1F-468A-807C-68B2BCB409CF}" type="parTrans" cxnId="{60BB2A67-B2F4-4ACA-844F-10620C3AE9F9}">
      <dgm:prSet/>
      <dgm:spPr/>
      <dgm:t>
        <a:bodyPr/>
        <a:lstStyle/>
        <a:p>
          <a:pPr rtl="1"/>
          <a:endParaRPr lang="he-IL"/>
        </a:p>
      </dgm:t>
    </dgm:pt>
    <dgm:pt modelId="{815E9B3F-43FA-4639-AC82-1DDACE02926F}" type="sibTrans" cxnId="{60BB2A67-B2F4-4ACA-844F-10620C3AE9F9}">
      <dgm:prSet/>
      <dgm:spPr/>
      <dgm:t>
        <a:bodyPr/>
        <a:lstStyle/>
        <a:p>
          <a:pPr rtl="1"/>
          <a:endParaRPr lang="he-IL"/>
        </a:p>
      </dgm:t>
    </dgm:pt>
    <dgm:pt modelId="{B7EEF10C-D3B7-44FE-9F47-48E4DF4F4FF8}">
      <dgm:prSet phldrT="[Text]" custT="1"/>
      <dgm:spPr/>
      <dgm:t>
        <a:bodyPr/>
        <a:lstStyle/>
        <a:p>
          <a:pPr rtl="1"/>
          <a:endParaRPr lang="he-IL"/>
        </a:p>
      </dgm:t>
    </dgm:pt>
    <dgm:pt modelId="{ED5C3BD8-ADB9-4DE7-979A-F3257DDE0CB0}" type="parTrans" cxnId="{1F2114BD-29E3-4DD2-8190-3BE10230E681}">
      <dgm:prSet/>
      <dgm:spPr/>
      <dgm:t>
        <a:bodyPr/>
        <a:lstStyle/>
        <a:p>
          <a:pPr rtl="1"/>
          <a:endParaRPr lang="he-IL"/>
        </a:p>
      </dgm:t>
    </dgm:pt>
    <dgm:pt modelId="{ACFCBBA1-09C0-4F21-A3B5-AD70B462142F}" type="sibTrans" cxnId="{1F2114BD-29E3-4DD2-8190-3BE10230E681}">
      <dgm:prSet/>
      <dgm:spPr/>
      <dgm:t>
        <a:bodyPr/>
        <a:lstStyle/>
        <a:p>
          <a:pPr rtl="1"/>
          <a:endParaRPr lang="he-IL"/>
        </a:p>
      </dgm:t>
    </dgm:pt>
    <dgm:pt modelId="{28F5ADFA-445B-42A2-985A-6476E2EAC7A9}">
      <dgm:prSet phldrT="[Text]"/>
      <dgm:spPr/>
      <dgm:t>
        <a:bodyPr/>
        <a:lstStyle/>
        <a:p>
          <a:pPr rtl="1"/>
          <a:endParaRPr lang="he-IL"/>
        </a:p>
      </dgm:t>
    </dgm:pt>
    <dgm:pt modelId="{844B5AA9-7C17-49D5-B0E1-9E4DDB3B8651}" type="parTrans" cxnId="{3AD00C00-50D1-4C22-B5C6-8A7D28C0BB9C}">
      <dgm:prSet/>
      <dgm:spPr/>
      <dgm:t>
        <a:bodyPr/>
        <a:lstStyle/>
        <a:p>
          <a:pPr rtl="1"/>
          <a:endParaRPr lang="he-IL"/>
        </a:p>
      </dgm:t>
    </dgm:pt>
    <dgm:pt modelId="{A092EE67-AB65-495C-BD40-490EBDFA7A73}" type="sibTrans" cxnId="{3AD00C00-50D1-4C22-B5C6-8A7D28C0BB9C}">
      <dgm:prSet/>
      <dgm:spPr/>
      <dgm:t>
        <a:bodyPr/>
        <a:lstStyle/>
        <a:p>
          <a:pPr rtl="1"/>
          <a:endParaRPr lang="he-IL"/>
        </a:p>
      </dgm:t>
    </dgm:pt>
    <dgm:pt modelId="{7CE3FC5A-EF32-4B91-A8C8-A4E8E6CC6E88}">
      <dgm:prSet phldrT="[Text]" custT="1"/>
      <dgm:spPr/>
      <dgm:t>
        <a:bodyPr/>
        <a:lstStyle/>
        <a:p>
          <a:pPr rtl="1"/>
          <a:endParaRPr lang="he-IL"/>
        </a:p>
      </dgm:t>
    </dgm:pt>
    <dgm:pt modelId="{788078DF-FF78-440E-852C-3749374FED7D}" type="parTrans" cxnId="{D08B1ECD-7839-44AA-A908-0967F7708E96}">
      <dgm:prSet/>
      <dgm:spPr/>
      <dgm:t>
        <a:bodyPr/>
        <a:lstStyle/>
        <a:p>
          <a:pPr rtl="1"/>
          <a:endParaRPr lang="he-IL"/>
        </a:p>
      </dgm:t>
    </dgm:pt>
    <dgm:pt modelId="{220F9FA6-8F55-4511-BA6E-27EC11481CFD}" type="sibTrans" cxnId="{D08B1ECD-7839-44AA-A908-0967F7708E96}">
      <dgm:prSet/>
      <dgm:spPr/>
      <dgm:t>
        <a:bodyPr/>
        <a:lstStyle/>
        <a:p>
          <a:pPr rtl="1"/>
          <a:endParaRPr lang="he-IL"/>
        </a:p>
      </dgm:t>
    </dgm:pt>
    <dgm:pt modelId="{60BC16F7-BC97-4615-83E6-E7B2C2FB6AE2}">
      <dgm:prSet phldrT="[Text]"/>
      <dgm:spPr/>
      <dgm:t>
        <a:bodyPr/>
        <a:lstStyle/>
        <a:p>
          <a:pPr rtl="1"/>
          <a:endParaRPr lang="he-IL"/>
        </a:p>
      </dgm:t>
    </dgm:pt>
    <dgm:pt modelId="{78D48854-6845-478C-B1B9-0C207EF491CA}" type="parTrans" cxnId="{985DFC93-8F29-4AF8-AE6C-73533724881C}">
      <dgm:prSet/>
      <dgm:spPr/>
      <dgm:t>
        <a:bodyPr/>
        <a:lstStyle/>
        <a:p>
          <a:pPr rtl="1"/>
          <a:endParaRPr lang="he-IL"/>
        </a:p>
      </dgm:t>
    </dgm:pt>
    <dgm:pt modelId="{A2C38B7D-8267-48DB-A187-FFFEEA59B39E}" type="sibTrans" cxnId="{985DFC93-8F29-4AF8-AE6C-73533724881C}">
      <dgm:prSet/>
      <dgm:spPr/>
      <dgm:t>
        <a:bodyPr/>
        <a:lstStyle/>
        <a:p>
          <a:pPr rtl="1"/>
          <a:endParaRPr lang="he-IL"/>
        </a:p>
      </dgm:t>
    </dgm:pt>
    <dgm:pt modelId="{60F07B54-A87E-48F9-9650-2207025F5E86}">
      <dgm:prSet phldrT="[Text]" custT="1"/>
      <dgm:spPr/>
      <dgm:t>
        <a:bodyPr/>
        <a:lstStyle/>
        <a:p>
          <a:pPr rtl="1"/>
          <a:endParaRPr lang="he-IL"/>
        </a:p>
      </dgm:t>
    </dgm:pt>
    <dgm:pt modelId="{E0AC8202-7F4A-48D0-97CD-94DE918BDFA6}" type="parTrans" cxnId="{0C9EF10B-2283-4795-A44E-8F2AD35AB8D8}">
      <dgm:prSet/>
      <dgm:spPr/>
      <dgm:t>
        <a:bodyPr/>
        <a:lstStyle/>
        <a:p>
          <a:pPr rtl="1"/>
          <a:endParaRPr lang="he-IL"/>
        </a:p>
      </dgm:t>
    </dgm:pt>
    <dgm:pt modelId="{2BC2292A-FB77-4B48-9309-3F119B995D6A}" type="sibTrans" cxnId="{0C9EF10B-2283-4795-A44E-8F2AD35AB8D8}">
      <dgm:prSet/>
      <dgm:spPr/>
      <dgm:t>
        <a:bodyPr/>
        <a:lstStyle/>
        <a:p>
          <a:pPr rtl="1"/>
          <a:endParaRPr lang="he-IL"/>
        </a:p>
      </dgm:t>
    </dgm:pt>
    <dgm:pt modelId="{54E68139-4955-47A3-8151-243ECCE1F014}">
      <dgm:prSet custT="1"/>
      <dgm:spPr>
        <a:solidFill>
          <a:schemeClr val="bg1">
            <a:lumMod val="85000"/>
          </a:schemeClr>
        </a:solidFill>
      </dgm:spPr>
      <dgm:t>
        <a:bodyPr/>
        <a:lstStyle/>
        <a:p>
          <a:pPr algn="ctr" rtl="1"/>
          <a:endParaRPr lang="he-IL" sz="2400" dirty="0">
            <a:cs typeface="+mn-cs"/>
          </a:endParaRPr>
        </a:p>
        <a:p>
          <a:pPr algn="ctr" rtl="1"/>
          <a:r>
            <a:rPr lang="he-IL" sz="2800" b="1" dirty="0">
              <a:solidFill>
                <a:schemeClr val="tx1"/>
              </a:solidFill>
              <a:cs typeface="+mn-cs"/>
            </a:rPr>
            <a:t>איכות חיים</a:t>
          </a:r>
        </a:p>
        <a:p>
          <a:pPr algn="ctr" rtl="1"/>
          <a:endParaRPr lang="he-IL" sz="1600" b="1" dirty="0">
            <a:solidFill>
              <a:schemeClr val="tx1"/>
            </a:solidFill>
            <a:latin typeface="+mj-lt"/>
            <a:cs typeface="+mn-cs"/>
          </a:endParaRPr>
        </a:p>
        <a:p>
          <a:pPr algn="ctr" rtl="1"/>
          <a:r>
            <a:rPr lang="he-IL" sz="1800" dirty="0">
              <a:solidFill>
                <a:schemeClr val="tx1"/>
              </a:solidFill>
              <a:cs typeface="+mn-cs"/>
            </a:rPr>
            <a:t>רמת שביעות הרצון מתחומים עיקריים: עבודה, מצב כלכלי, חברה, משפחה וכו'</a:t>
          </a:r>
        </a:p>
      </dgm:t>
    </dgm:pt>
    <dgm:pt modelId="{6386B970-EE66-4E3C-9D64-37D96F2088BF}" type="parTrans" cxnId="{5C7FDDD1-7B48-43BD-A16A-3CA406627CC6}">
      <dgm:prSet/>
      <dgm:spPr/>
      <dgm:t>
        <a:bodyPr/>
        <a:lstStyle/>
        <a:p>
          <a:pPr rtl="1"/>
          <a:endParaRPr lang="he-IL"/>
        </a:p>
      </dgm:t>
    </dgm:pt>
    <dgm:pt modelId="{1FF99C26-A250-49C3-BBC1-B720B9BC1CDE}" type="sibTrans" cxnId="{5C7FDDD1-7B48-43BD-A16A-3CA406627CC6}">
      <dgm:prSet/>
      <dgm:spPr/>
      <dgm:t>
        <a:bodyPr/>
        <a:lstStyle/>
        <a:p>
          <a:pPr rtl="1"/>
          <a:endParaRPr lang="he-IL"/>
        </a:p>
      </dgm:t>
    </dgm:pt>
    <dgm:pt modelId="{1BAAE604-7652-40D7-9154-46468F80D07C}">
      <dgm:prSet custT="1"/>
      <dgm:spPr>
        <a:solidFill>
          <a:schemeClr val="accent3">
            <a:lumMod val="60000"/>
            <a:lumOff val="40000"/>
          </a:schemeClr>
        </a:solidFill>
      </dgm:spPr>
      <dgm:t>
        <a:bodyPr anchor="b"/>
        <a:lstStyle/>
        <a:p>
          <a:pPr rtl="1"/>
          <a:endParaRPr lang="he-IL" sz="2000" dirty="0">
            <a:cs typeface="+mn-cs"/>
          </a:endParaRPr>
        </a:p>
      </dgm:t>
    </dgm:pt>
    <dgm:pt modelId="{2FC41736-7BEF-46E9-B755-B0CAC7EBE100}" type="parTrans" cxnId="{791A7180-5D7B-4086-8B08-01701D86C43F}">
      <dgm:prSet/>
      <dgm:spPr/>
      <dgm:t>
        <a:bodyPr/>
        <a:lstStyle/>
        <a:p>
          <a:pPr rtl="1"/>
          <a:endParaRPr lang="he-IL"/>
        </a:p>
      </dgm:t>
    </dgm:pt>
    <dgm:pt modelId="{83EBD9AC-2544-452E-9F57-0FC715051FAE}" type="sibTrans" cxnId="{791A7180-5D7B-4086-8B08-01701D86C43F}">
      <dgm:prSet/>
      <dgm:spPr/>
      <dgm:t>
        <a:bodyPr/>
        <a:lstStyle/>
        <a:p>
          <a:pPr rtl="1"/>
          <a:endParaRPr lang="he-IL"/>
        </a:p>
      </dgm:t>
    </dgm:pt>
    <dgm:pt modelId="{AAF296B7-F15B-4D4C-A499-575D38689AC2}">
      <dgm:prSet/>
      <dgm:spPr/>
      <dgm:t>
        <a:bodyPr/>
        <a:lstStyle/>
        <a:p>
          <a:pPr rtl="1"/>
          <a:endParaRPr lang="he-IL"/>
        </a:p>
      </dgm:t>
    </dgm:pt>
    <dgm:pt modelId="{30D58304-ABB3-4908-A226-A497793BB2AC}" type="parTrans" cxnId="{255FA65A-A9C4-48B8-BAA6-664239414DC2}">
      <dgm:prSet/>
      <dgm:spPr/>
      <dgm:t>
        <a:bodyPr/>
        <a:lstStyle/>
        <a:p>
          <a:pPr rtl="1"/>
          <a:endParaRPr lang="he-IL"/>
        </a:p>
      </dgm:t>
    </dgm:pt>
    <dgm:pt modelId="{4A622A01-3870-46C4-80E9-C822BCE866DB}" type="sibTrans" cxnId="{255FA65A-A9C4-48B8-BAA6-664239414DC2}">
      <dgm:prSet/>
      <dgm:spPr/>
      <dgm:t>
        <a:bodyPr/>
        <a:lstStyle/>
        <a:p>
          <a:pPr rtl="1"/>
          <a:endParaRPr lang="he-IL"/>
        </a:p>
      </dgm:t>
    </dgm:pt>
    <dgm:pt modelId="{E036F32D-1624-40FC-92DE-395C564161C9}">
      <dgm:prSet/>
      <dgm:spPr>
        <a:solidFill>
          <a:schemeClr val="bg1">
            <a:lumMod val="85000"/>
          </a:schemeClr>
        </a:solidFill>
      </dgm:spPr>
      <dgm:t>
        <a:bodyPr/>
        <a:lstStyle/>
        <a:p>
          <a:pPr rtl="1"/>
          <a:endParaRPr lang="he-IL" dirty="0"/>
        </a:p>
        <a:p>
          <a:pPr rtl="1"/>
          <a:endParaRPr lang="he-IL" dirty="0"/>
        </a:p>
        <a:p>
          <a:pPr rtl="1"/>
          <a:endParaRPr lang="he-IL" dirty="0"/>
        </a:p>
        <a:p>
          <a:pPr rtl="1"/>
          <a:endParaRPr lang="he-IL" dirty="0"/>
        </a:p>
        <a:p>
          <a:pPr rtl="1"/>
          <a:endParaRPr lang="he-IL" dirty="0"/>
        </a:p>
      </dgm:t>
    </dgm:pt>
    <dgm:pt modelId="{634C768A-FBEB-40D4-9C18-776712055389}" type="parTrans" cxnId="{16DE4958-F51B-4634-BD03-570594A8E595}">
      <dgm:prSet/>
      <dgm:spPr/>
      <dgm:t>
        <a:bodyPr/>
        <a:lstStyle/>
        <a:p>
          <a:pPr rtl="1"/>
          <a:endParaRPr lang="he-IL"/>
        </a:p>
      </dgm:t>
    </dgm:pt>
    <dgm:pt modelId="{F098433A-EAF2-4564-9C70-489DF002AC98}" type="sibTrans" cxnId="{16DE4958-F51B-4634-BD03-570594A8E595}">
      <dgm:prSet/>
      <dgm:spPr/>
      <dgm:t>
        <a:bodyPr/>
        <a:lstStyle/>
        <a:p>
          <a:pPr rtl="1"/>
          <a:endParaRPr lang="he-IL"/>
        </a:p>
      </dgm:t>
    </dgm:pt>
    <dgm:pt modelId="{143585DC-E4A0-4D1B-9B10-3DB0D81DEB46}" type="pres">
      <dgm:prSet presAssocID="{0394A633-E33A-457A-9B63-ECE8AF862FE6}" presName="diagram" presStyleCnt="0">
        <dgm:presLayoutVars>
          <dgm:chMax val="1"/>
          <dgm:dir/>
          <dgm:animLvl val="ctr"/>
          <dgm:resizeHandles val="exact"/>
        </dgm:presLayoutVars>
      </dgm:prSet>
      <dgm:spPr/>
      <dgm:t>
        <a:bodyPr/>
        <a:lstStyle/>
        <a:p>
          <a:pPr rtl="1"/>
          <a:endParaRPr lang="he-IL"/>
        </a:p>
      </dgm:t>
    </dgm:pt>
    <dgm:pt modelId="{AF975857-3888-4BC9-9A8C-01EBE78216AA}" type="pres">
      <dgm:prSet presAssocID="{0394A633-E33A-457A-9B63-ECE8AF862FE6}" presName="matrix" presStyleCnt="0"/>
      <dgm:spPr/>
    </dgm:pt>
    <dgm:pt modelId="{DA43F265-38A3-45AE-BABD-5A593BC72A9D}" type="pres">
      <dgm:prSet presAssocID="{0394A633-E33A-457A-9B63-ECE8AF862FE6}" presName="tile1" presStyleLbl="node1" presStyleIdx="0" presStyleCnt="4" custLinFactNeighborX="-1376" custLinFactNeighborY="-2270"/>
      <dgm:spPr/>
      <dgm:t>
        <a:bodyPr/>
        <a:lstStyle/>
        <a:p>
          <a:pPr rtl="1"/>
          <a:endParaRPr lang="he-IL"/>
        </a:p>
      </dgm:t>
    </dgm:pt>
    <dgm:pt modelId="{68F10873-22DA-4303-AEF2-876BD3D6F8F3}" type="pres">
      <dgm:prSet presAssocID="{0394A633-E33A-457A-9B63-ECE8AF862FE6}" presName="tile1text" presStyleLbl="node1" presStyleIdx="0" presStyleCnt="4">
        <dgm:presLayoutVars>
          <dgm:chMax val="0"/>
          <dgm:chPref val="0"/>
          <dgm:bulletEnabled val="1"/>
        </dgm:presLayoutVars>
      </dgm:prSet>
      <dgm:spPr/>
      <dgm:t>
        <a:bodyPr/>
        <a:lstStyle/>
        <a:p>
          <a:pPr rtl="1"/>
          <a:endParaRPr lang="he-IL"/>
        </a:p>
      </dgm:t>
    </dgm:pt>
    <dgm:pt modelId="{AAC9DBC1-532D-4108-9383-71720F4FA210}" type="pres">
      <dgm:prSet presAssocID="{0394A633-E33A-457A-9B63-ECE8AF862FE6}" presName="tile2" presStyleLbl="node1" presStyleIdx="1" presStyleCnt="4" custLinFactNeighborX="528" custLinFactNeighborY="-1559"/>
      <dgm:spPr/>
      <dgm:t>
        <a:bodyPr/>
        <a:lstStyle/>
        <a:p>
          <a:pPr rtl="1"/>
          <a:endParaRPr lang="he-IL"/>
        </a:p>
      </dgm:t>
    </dgm:pt>
    <dgm:pt modelId="{C30C10AE-4E2E-41D6-A4A5-F7DE47D70E3E}" type="pres">
      <dgm:prSet presAssocID="{0394A633-E33A-457A-9B63-ECE8AF862FE6}" presName="tile2text" presStyleLbl="node1" presStyleIdx="1" presStyleCnt="4">
        <dgm:presLayoutVars>
          <dgm:chMax val="0"/>
          <dgm:chPref val="0"/>
          <dgm:bulletEnabled val="1"/>
        </dgm:presLayoutVars>
      </dgm:prSet>
      <dgm:spPr/>
      <dgm:t>
        <a:bodyPr/>
        <a:lstStyle/>
        <a:p>
          <a:pPr rtl="1"/>
          <a:endParaRPr lang="he-IL"/>
        </a:p>
      </dgm:t>
    </dgm:pt>
    <dgm:pt modelId="{76A50093-A3DF-4C94-895D-8B8B23C19F46}" type="pres">
      <dgm:prSet presAssocID="{0394A633-E33A-457A-9B63-ECE8AF862FE6}" presName="tile3" presStyleLbl="node1" presStyleIdx="2" presStyleCnt="4" custLinFactNeighborX="-7207" custLinFactNeighborY="11111"/>
      <dgm:spPr/>
      <dgm:t>
        <a:bodyPr/>
        <a:lstStyle/>
        <a:p>
          <a:pPr rtl="1"/>
          <a:endParaRPr lang="he-IL"/>
        </a:p>
      </dgm:t>
    </dgm:pt>
    <dgm:pt modelId="{D3293483-C8E3-48D4-B17F-E9CE6F14E376}" type="pres">
      <dgm:prSet presAssocID="{0394A633-E33A-457A-9B63-ECE8AF862FE6}" presName="tile3text" presStyleLbl="node1" presStyleIdx="2" presStyleCnt="4">
        <dgm:presLayoutVars>
          <dgm:chMax val="0"/>
          <dgm:chPref val="0"/>
          <dgm:bulletEnabled val="1"/>
        </dgm:presLayoutVars>
      </dgm:prSet>
      <dgm:spPr/>
      <dgm:t>
        <a:bodyPr/>
        <a:lstStyle/>
        <a:p>
          <a:pPr rtl="1"/>
          <a:endParaRPr lang="he-IL"/>
        </a:p>
      </dgm:t>
    </dgm:pt>
    <dgm:pt modelId="{0F5F6680-F782-4AB8-ACD7-101A0624B98A}" type="pres">
      <dgm:prSet presAssocID="{0394A633-E33A-457A-9B63-ECE8AF862FE6}" presName="tile4" presStyleLbl="node1" presStyleIdx="3" presStyleCnt="4" custLinFactNeighborX="1835"/>
      <dgm:spPr/>
      <dgm:t>
        <a:bodyPr/>
        <a:lstStyle/>
        <a:p>
          <a:pPr rtl="1"/>
          <a:endParaRPr lang="he-IL"/>
        </a:p>
      </dgm:t>
    </dgm:pt>
    <dgm:pt modelId="{6CB7CA6C-3FD5-4412-BA2E-2A1526A7EFCE}" type="pres">
      <dgm:prSet presAssocID="{0394A633-E33A-457A-9B63-ECE8AF862FE6}" presName="tile4text" presStyleLbl="node1" presStyleIdx="3" presStyleCnt="4">
        <dgm:presLayoutVars>
          <dgm:chMax val="0"/>
          <dgm:chPref val="0"/>
          <dgm:bulletEnabled val="1"/>
        </dgm:presLayoutVars>
      </dgm:prSet>
      <dgm:spPr/>
      <dgm:t>
        <a:bodyPr/>
        <a:lstStyle/>
        <a:p>
          <a:pPr rtl="1"/>
          <a:endParaRPr lang="he-IL"/>
        </a:p>
      </dgm:t>
    </dgm:pt>
    <dgm:pt modelId="{E88BFD0F-6E07-471C-B810-32E3ED5E0206}" type="pres">
      <dgm:prSet presAssocID="{0394A633-E33A-457A-9B63-ECE8AF862FE6}" presName="centerTile" presStyleLbl="fgShp" presStyleIdx="0" presStyleCnt="1" custScaleX="70226" custScaleY="54321" custLinFactNeighborX="-3003" custLinFactNeighborY="-4938">
        <dgm:presLayoutVars>
          <dgm:chMax val="0"/>
          <dgm:chPref val="0"/>
        </dgm:presLayoutVars>
      </dgm:prSet>
      <dgm:spPr/>
      <dgm:t>
        <a:bodyPr/>
        <a:lstStyle/>
        <a:p>
          <a:pPr rtl="1"/>
          <a:endParaRPr lang="he-IL"/>
        </a:p>
      </dgm:t>
    </dgm:pt>
  </dgm:ptLst>
  <dgm:cxnLst>
    <dgm:cxn modelId="{3AD00C00-50D1-4C22-B5C6-8A7D28C0BB9C}" srcId="{0394A633-E33A-457A-9B63-ECE8AF862FE6}" destId="{28F5ADFA-445B-42A2-985A-6476E2EAC7A9}" srcOrd="2" destOrd="0" parTransId="{844B5AA9-7C17-49D5-B0E1-9E4DDB3B8651}" sibTransId="{A092EE67-AB65-495C-BD40-490EBDFA7A73}"/>
    <dgm:cxn modelId="{9CA7B72D-BC00-4BFD-A684-0E124E59B568}" type="presOf" srcId="{54E68139-4955-47A3-8151-243ECCE1F014}" destId="{AAC9DBC1-532D-4108-9383-71720F4FA210}" srcOrd="0" destOrd="0" presId="urn:microsoft.com/office/officeart/2005/8/layout/matrix1"/>
    <dgm:cxn modelId="{985DFC93-8F29-4AF8-AE6C-73533724881C}" srcId="{0394A633-E33A-457A-9B63-ECE8AF862FE6}" destId="{60BC16F7-BC97-4615-83E6-E7B2C2FB6AE2}" srcOrd="3" destOrd="0" parTransId="{78D48854-6845-478C-B1B9-0C207EF491CA}" sibTransId="{A2C38B7D-8267-48DB-A187-FFFEEA59B39E}"/>
    <dgm:cxn modelId="{EEFE2A4A-B4D8-426B-A1B5-D8A81D60B289}" srcId="{0394A633-E33A-457A-9B63-ECE8AF862FE6}" destId="{35694243-79B9-4815-810C-40B3E7D42C8A}" srcOrd="0" destOrd="0" parTransId="{85ABBF75-0A05-486A-AEB3-7991D55602BB}" sibTransId="{B0961427-187D-4554-AEA6-5104AE6B8D1C}"/>
    <dgm:cxn modelId="{16DE4958-F51B-4634-BD03-570594A8E595}" srcId="{35694243-79B9-4815-810C-40B3E7D42C8A}" destId="{E036F32D-1624-40FC-92DE-395C564161C9}" srcOrd="2" destOrd="0" parTransId="{634C768A-FBEB-40D4-9C18-776712055389}" sibTransId="{F098433A-EAF2-4564-9C70-489DF002AC98}"/>
    <dgm:cxn modelId="{D11D34CF-4270-49BF-839A-D04BBECA0159}" type="presOf" srcId="{1BAAE604-7652-40D7-9154-46468F80D07C}" destId="{6CB7CA6C-3FD5-4412-BA2E-2A1526A7EFCE}" srcOrd="1" destOrd="0" presId="urn:microsoft.com/office/officeart/2005/8/layout/matrix1"/>
    <dgm:cxn modelId="{5C7FDDD1-7B48-43BD-A16A-3CA406627CC6}" srcId="{35694243-79B9-4815-810C-40B3E7D42C8A}" destId="{54E68139-4955-47A3-8151-243ECCE1F014}" srcOrd="1" destOrd="0" parTransId="{6386B970-EE66-4E3C-9D64-37D96F2088BF}" sibTransId="{1FF99C26-A250-49C3-BBC1-B720B9BC1CDE}"/>
    <dgm:cxn modelId="{255FA65A-A9C4-48B8-BAA6-664239414DC2}" srcId="{35694243-79B9-4815-810C-40B3E7D42C8A}" destId="{AAF296B7-F15B-4D4C-A499-575D38689AC2}" srcOrd="4" destOrd="0" parTransId="{30D58304-ABB3-4908-A226-A497793BB2AC}" sibTransId="{4A622A01-3870-46C4-80E9-C822BCE866DB}"/>
    <dgm:cxn modelId="{34464A80-DAEE-4D7B-BF6D-3BBF0F3FA08F}" type="presOf" srcId="{1BAAE604-7652-40D7-9154-46468F80D07C}" destId="{0F5F6680-F782-4AB8-ACD7-101A0624B98A}" srcOrd="0" destOrd="0" presId="urn:microsoft.com/office/officeart/2005/8/layout/matrix1"/>
    <dgm:cxn modelId="{DF30DDF5-A525-4BBF-808D-A4CA9A4C3B0E}" type="presOf" srcId="{E036F32D-1624-40FC-92DE-395C564161C9}" destId="{76A50093-A3DF-4C94-895D-8B8B23C19F46}" srcOrd="0" destOrd="0" presId="urn:microsoft.com/office/officeart/2005/8/layout/matrix1"/>
    <dgm:cxn modelId="{311AFDA8-2D48-4524-B9E0-E486354775B0}" type="presOf" srcId="{2D3BA806-C187-41E8-99D8-E5E6E562C571}" destId="{DA43F265-38A3-45AE-BABD-5A593BC72A9D}" srcOrd="0" destOrd="0" presId="urn:microsoft.com/office/officeart/2005/8/layout/matrix1"/>
    <dgm:cxn modelId="{FFB21A99-EE6C-42DB-99FB-4469445D8759}" type="presOf" srcId="{E036F32D-1624-40FC-92DE-395C564161C9}" destId="{D3293483-C8E3-48D4-B17F-E9CE6F14E376}" srcOrd="1" destOrd="0" presId="urn:microsoft.com/office/officeart/2005/8/layout/matrix1"/>
    <dgm:cxn modelId="{B426069F-EDDD-41AB-AF8B-0EA5522DFEF8}" type="presOf" srcId="{54E68139-4955-47A3-8151-243ECCE1F014}" destId="{C30C10AE-4E2E-41D6-A4A5-F7DE47D70E3E}" srcOrd="1" destOrd="0" presId="urn:microsoft.com/office/officeart/2005/8/layout/matrix1"/>
    <dgm:cxn modelId="{0C9EF10B-2283-4795-A44E-8F2AD35AB8D8}" srcId="{60BC16F7-BC97-4615-83E6-E7B2C2FB6AE2}" destId="{60F07B54-A87E-48F9-9650-2207025F5E86}" srcOrd="0" destOrd="0" parTransId="{E0AC8202-7F4A-48D0-97CD-94DE918BDFA6}" sibTransId="{2BC2292A-FB77-4B48-9309-3F119B995D6A}"/>
    <dgm:cxn modelId="{DC0BEABB-B175-4C86-82C2-62BB4E8D4E04}" type="presOf" srcId="{0394A633-E33A-457A-9B63-ECE8AF862FE6}" destId="{143585DC-E4A0-4D1B-9B10-3DB0D81DEB46}" srcOrd="0" destOrd="0" presId="urn:microsoft.com/office/officeart/2005/8/layout/matrix1"/>
    <dgm:cxn modelId="{D08B1ECD-7839-44AA-A908-0967F7708E96}" srcId="{28F5ADFA-445B-42A2-985A-6476E2EAC7A9}" destId="{7CE3FC5A-EF32-4B91-A8C8-A4E8E6CC6E88}" srcOrd="0" destOrd="0" parTransId="{788078DF-FF78-440E-852C-3749374FED7D}" sibTransId="{220F9FA6-8F55-4511-BA6E-27EC11481CFD}"/>
    <dgm:cxn modelId="{791A7180-5D7B-4086-8B08-01701D86C43F}" srcId="{35694243-79B9-4815-810C-40B3E7D42C8A}" destId="{1BAAE604-7652-40D7-9154-46468F80D07C}" srcOrd="3" destOrd="0" parTransId="{2FC41736-7BEF-46E9-B755-B0CAC7EBE100}" sibTransId="{83EBD9AC-2544-452E-9F57-0FC715051FAE}"/>
    <dgm:cxn modelId="{0ED67E0D-B1B2-4ABE-B0C5-1A8CE6E0299C}" type="presOf" srcId="{35694243-79B9-4815-810C-40B3E7D42C8A}" destId="{E88BFD0F-6E07-471C-B810-32E3ED5E0206}" srcOrd="0" destOrd="0" presId="urn:microsoft.com/office/officeart/2005/8/layout/matrix1"/>
    <dgm:cxn modelId="{18469399-89C4-4CC4-8917-77498F4EC325}" srcId="{35694243-79B9-4815-810C-40B3E7D42C8A}" destId="{2D3BA806-C187-41E8-99D8-E5E6E562C571}" srcOrd="0" destOrd="0" parTransId="{083CAA85-84B6-48A7-8311-DB42E9B57C17}" sibTransId="{66AAAEE9-642D-437B-89CC-1749BFE4EC69}"/>
    <dgm:cxn modelId="{1F2114BD-29E3-4DD2-8190-3BE10230E681}" srcId="{812AC7DE-2A96-4BF2-9308-DD2B0C08F800}" destId="{B7EEF10C-D3B7-44FE-9F47-48E4DF4F4FF8}" srcOrd="0" destOrd="0" parTransId="{ED5C3BD8-ADB9-4DE7-979A-F3257DDE0CB0}" sibTransId="{ACFCBBA1-09C0-4F21-A3B5-AD70B462142F}"/>
    <dgm:cxn modelId="{096C278D-157E-4CC8-AEDA-AE2CB2F08D54}" type="presOf" srcId="{2D3BA806-C187-41E8-99D8-E5E6E562C571}" destId="{68F10873-22DA-4303-AEF2-876BD3D6F8F3}" srcOrd="1" destOrd="0" presId="urn:microsoft.com/office/officeart/2005/8/layout/matrix1"/>
    <dgm:cxn modelId="{60BB2A67-B2F4-4ACA-844F-10620C3AE9F9}" srcId="{0394A633-E33A-457A-9B63-ECE8AF862FE6}" destId="{812AC7DE-2A96-4BF2-9308-DD2B0C08F800}" srcOrd="1" destOrd="0" parTransId="{B901AFB9-EF1F-468A-807C-68B2BCB409CF}" sibTransId="{815E9B3F-43FA-4639-AC82-1DDACE02926F}"/>
    <dgm:cxn modelId="{B6E382A5-2902-4A94-A9DA-F3BC5085616B}" type="presParOf" srcId="{143585DC-E4A0-4D1B-9B10-3DB0D81DEB46}" destId="{AF975857-3888-4BC9-9A8C-01EBE78216AA}" srcOrd="0" destOrd="0" presId="urn:microsoft.com/office/officeart/2005/8/layout/matrix1"/>
    <dgm:cxn modelId="{2569B077-C489-4DBA-8384-F146AD1A97EC}" type="presParOf" srcId="{AF975857-3888-4BC9-9A8C-01EBE78216AA}" destId="{DA43F265-38A3-45AE-BABD-5A593BC72A9D}" srcOrd="0" destOrd="0" presId="urn:microsoft.com/office/officeart/2005/8/layout/matrix1"/>
    <dgm:cxn modelId="{26B7D2AB-03E4-4F1B-8A36-3EF39B4AE80F}" type="presParOf" srcId="{AF975857-3888-4BC9-9A8C-01EBE78216AA}" destId="{68F10873-22DA-4303-AEF2-876BD3D6F8F3}" srcOrd="1" destOrd="0" presId="urn:microsoft.com/office/officeart/2005/8/layout/matrix1"/>
    <dgm:cxn modelId="{D82B9853-7764-4D5C-8C6F-3CCAF72FB913}" type="presParOf" srcId="{AF975857-3888-4BC9-9A8C-01EBE78216AA}" destId="{AAC9DBC1-532D-4108-9383-71720F4FA210}" srcOrd="2" destOrd="0" presId="urn:microsoft.com/office/officeart/2005/8/layout/matrix1"/>
    <dgm:cxn modelId="{F9040CB1-0E8D-48DE-AFC8-2CD3C2B5BCCD}" type="presParOf" srcId="{AF975857-3888-4BC9-9A8C-01EBE78216AA}" destId="{C30C10AE-4E2E-41D6-A4A5-F7DE47D70E3E}" srcOrd="3" destOrd="0" presId="urn:microsoft.com/office/officeart/2005/8/layout/matrix1"/>
    <dgm:cxn modelId="{6139013C-7F11-489B-8091-43CBB498DAF3}" type="presParOf" srcId="{AF975857-3888-4BC9-9A8C-01EBE78216AA}" destId="{76A50093-A3DF-4C94-895D-8B8B23C19F46}" srcOrd="4" destOrd="0" presId="urn:microsoft.com/office/officeart/2005/8/layout/matrix1"/>
    <dgm:cxn modelId="{E8D44849-C5BE-4539-9C1B-4ECA3F962B5C}" type="presParOf" srcId="{AF975857-3888-4BC9-9A8C-01EBE78216AA}" destId="{D3293483-C8E3-48D4-B17F-E9CE6F14E376}" srcOrd="5" destOrd="0" presId="urn:microsoft.com/office/officeart/2005/8/layout/matrix1"/>
    <dgm:cxn modelId="{A1930440-46FB-4F30-A74E-090FA46E6A7D}" type="presParOf" srcId="{AF975857-3888-4BC9-9A8C-01EBE78216AA}" destId="{0F5F6680-F782-4AB8-ACD7-101A0624B98A}" srcOrd="6" destOrd="0" presId="urn:microsoft.com/office/officeart/2005/8/layout/matrix1"/>
    <dgm:cxn modelId="{36C5701B-F268-4EFC-A760-08312C05E606}" type="presParOf" srcId="{AF975857-3888-4BC9-9A8C-01EBE78216AA}" destId="{6CB7CA6C-3FD5-4412-BA2E-2A1526A7EFCE}" srcOrd="7" destOrd="0" presId="urn:microsoft.com/office/officeart/2005/8/layout/matrix1"/>
    <dgm:cxn modelId="{2C5634F6-1317-4A65-A841-1FF84108A998}" type="presParOf" srcId="{143585DC-E4A0-4D1B-9B10-3DB0D81DEB46}" destId="{E88BFD0F-6E07-471C-B810-32E3ED5E020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94A633-E33A-457A-9B63-ECE8AF862FE6}" type="doc">
      <dgm:prSet loTypeId="urn:microsoft.com/office/officeart/2005/8/layout/matrix1" loCatId="matrix" qsTypeId="urn:microsoft.com/office/officeart/2005/8/quickstyle/simple2" qsCatId="simple" csTypeId="urn:microsoft.com/office/officeart/2005/8/colors/accent5_4" csCatId="accent5" phldr="1"/>
      <dgm:spPr/>
      <dgm:t>
        <a:bodyPr/>
        <a:lstStyle/>
        <a:p>
          <a:pPr rtl="1"/>
          <a:endParaRPr lang="he-IL"/>
        </a:p>
      </dgm:t>
    </dgm:pt>
    <dgm:pt modelId="{35694243-79B9-4815-810C-40B3E7D42C8A}">
      <dgm:prSet phldrT="[Text]" custT="1"/>
      <dgm:spPr>
        <a:solidFill>
          <a:schemeClr val="accent2">
            <a:lumMod val="40000"/>
            <a:lumOff val="60000"/>
          </a:schemeClr>
        </a:solidFill>
      </dgm:spPr>
      <dgm:t>
        <a:bodyPr/>
        <a:lstStyle/>
        <a:p>
          <a:pPr algn="ctr" rtl="1"/>
          <a:r>
            <a:rPr lang="he-IL" sz="2800" b="1" dirty="0">
              <a:cs typeface="+mn-cs"/>
            </a:rPr>
            <a:t>תחומים</a:t>
          </a:r>
        </a:p>
      </dgm:t>
    </dgm:pt>
    <dgm:pt modelId="{85ABBF75-0A05-486A-AEB3-7991D55602BB}" type="parTrans" cxnId="{EEFE2A4A-B4D8-426B-A1B5-D8A81D60B289}">
      <dgm:prSet/>
      <dgm:spPr/>
      <dgm:t>
        <a:bodyPr/>
        <a:lstStyle/>
        <a:p>
          <a:pPr rtl="1"/>
          <a:endParaRPr lang="he-IL"/>
        </a:p>
      </dgm:t>
    </dgm:pt>
    <dgm:pt modelId="{B0961427-187D-4554-AEA6-5104AE6B8D1C}" type="sibTrans" cxnId="{EEFE2A4A-B4D8-426B-A1B5-D8A81D60B289}">
      <dgm:prSet/>
      <dgm:spPr/>
      <dgm:t>
        <a:bodyPr/>
        <a:lstStyle/>
        <a:p>
          <a:pPr rtl="1"/>
          <a:endParaRPr lang="he-IL"/>
        </a:p>
      </dgm:t>
    </dgm:pt>
    <dgm:pt modelId="{2D3BA806-C187-41E8-99D8-E5E6E562C571}">
      <dgm:prSet phldrT="[Text]" custT="1"/>
      <dgm:spPr>
        <a:solidFill>
          <a:schemeClr val="tx2">
            <a:lumMod val="40000"/>
            <a:lumOff val="60000"/>
          </a:schemeClr>
        </a:solidFill>
      </dgm:spPr>
      <dgm:t>
        <a:bodyPr/>
        <a:lstStyle/>
        <a:p>
          <a:pPr rtl="1"/>
          <a:r>
            <a:rPr lang="en-US" sz="2400" b="1" dirty="0">
              <a:solidFill>
                <a:schemeClr val="tx1"/>
              </a:solidFill>
              <a:cs typeface="+mn-cs"/>
            </a:rPr>
            <a:t/>
          </a:r>
          <a:br>
            <a:rPr lang="en-US" sz="2400" b="1" dirty="0">
              <a:solidFill>
                <a:schemeClr val="tx1"/>
              </a:solidFill>
              <a:cs typeface="+mn-cs"/>
            </a:rPr>
          </a:br>
          <a:r>
            <a:rPr lang="he-IL" sz="2400" b="1" dirty="0">
              <a:solidFill>
                <a:schemeClr val="tx1"/>
              </a:solidFill>
              <a:cs typeface="+mn-cs"/>
            </a:rPr>
            <a:t>בריאות גופנית</a:t>
          </a:r>
        </a:p>
        <a:p>
          <a:pPr rtl="1"/>
          <a:r>
            <a:rPr lang="he-IL" sz="1800" dirty="0">
              <a:solidFill>
                <a:schemeClr val="tx1"/>
              </a:solidFill>
              <a:cs typeface="+mn-cs"/>
            </a:rPr>
            <a:t>בעיות בריאות כלליות / ספציפיות</a:t>
          </a:r>
          <a:r>
            <a:rPr lang="en-US" sz="1800" dirty="0">
              <a:solidFill>
                <a:schemeClr val="tx1"/>
              </a:solidFill>
              <a:cs typeface="+mn-cs"/>
            </a:rPr>
            <a:t>,</a:t>
          </a:r>
          <a:r>
            <a:rPr lang="he-IL" sz="1800" dirty="0">
              <a:solidFill>
                <a:schemeClr val="tx1"/>
              </a:solidFill>
              <a:cs typeface="+mn-cs"/>
            </a:rPr>
            <a:t> קידום בריאות ושימוש בשירותי בריאות</a:t>
          </a:r>
        </a:p>
      </dgm:t>
    </dgm:pt>
    <dgm:pt modelId="{083CAA85-84B6-48A7-8311-DB42E9B57C17}" type="parTrans" cxnId="{18469399-89C4-4CC4-8917-77498F4EC325}">
      <dgm:prSet/>
      <dgm:spPr/>
      <dgm:t>
        <a:bodyPr/>
        <a:lstStyle/>
        <a:p>
          <a:pPr rtl="1"/>
          <a:endParaRPr lang="he-IL"/>
        </a:p>
      </dgm:t>
    </dgm:pt>
    <dgm:pt modelId="{66AAAEE9-642D-437B-89CC-1749BFE4EC69}" type="sibTrans" cxnId="{18469399-89C4-4CC4-8917-77498F4EC325}">
      <dgm:prSet/>
      <dgm:spPr/>
      <dgm:t>
        <a:bodyPr/>
        <a:lstStyle/>
        <a:p>
          <a:pPr rtl="1"/>
          <a:endParaRPr lang="he-IL"/>
        </a:p>
      </dgm:t>
    </dgm:pt>
    <dgm:pt modelId="{812AC7DE-2A96-4BF2-9308-DD2B0C08F800}">
      <dgm:prSet phldrT="[Text]"/>
      <dgm:spPr/>
      <dgm:t>
        <a:bodyPr/>
        <a:lstStyle/>
        <a:p>
          <a:pPr rtl="1"/>
          <a:endParaRPr lang="he-IL"/>
        </a:p>
      </dgm:t>
    </dgm:pt>
    <dgm:pt modelId="{B901AFB9-EF1F-468A-807C-68B2BCB409CF}" type="parTrans" cxnId="{60BB2A67-B2F4-4ACA-844F-10620C3AE9F9}">
      <dgm:prSet/>
      <dgm:spPr/>
      <dgm:t>
        <a:bodyPr/>
        <a:lstStyle/>
        <a:p>
          <a:pPr rtl="1"/>
          <a:endParaRPr lang="he-IL"/>
        </a:p>
      </dgm:t>
    </dgm:pt>
    <dgm:pt modelId="{815E9B3F-43FA-4639-AC82-1DDACE02926F}" type="sibTrans" cxnId="{60BB2A67-B2F4-4ACA-844F-10620C3AE9F9}">
      <dgm:prSet/>
      <dgm:spPr/>
      <dgm:t>
        <a:bodyPr/>
        <a:lstStyle/>
        <a:p>
          <a:pPr rtl="1"/>
          <a:endParaRPr lang="he-IL"/>
        </a:p>
      </dgm:t>
    </dgm:pt>
    <dgm:pt modelId="{B7EEF10C-D3B7-44FE-9F47-48E4DF4F4FF8}">
      <dgm:prSet phldrT="[Text]" custT="1"/>
      <dgm:spPr/>
      <dgm:t>
        <a:bodyPr/>
        <a:lstStyle/>
        <a:p>
          <a:pPr rtl="1"/>
          <a:endParaRPr lang="he-IL"/>
        </a:p>
      </dgm:t>
    </dgm:pt>
    <dgm:pt modelId="{ED5C3BD8-ADB9-4DE7-979A-F3257DDE0CB0}" type="parTrans" cxnId="{1F2114BD-29E3-4DD2-8190-3BE10230E681}">
      <dgm:prSet/>
      <dgm:spPr/>
      <dgm:t>
        <a:bodyPr/>
        <a:lstStyle/>
        <a:p>
          <a:pPr rtl="1"/>
          <a:endParaRPr lang="he-IL"/>
        </a:p>
      </dgm:t>
    </dgm:pt>
    <dgm:pt modelId="{ACFCBBA1-09C0-4F21-A3B5-AD70B462142F}" type="sibTrans" cxnId="{1F2114BD-29E3-4DD2-8190-3BE10230E681}">
      <dgm:prSet/>
      <dgm:spPr/>
      <dgm:t>
        <a:bodyPr/>
        <a:lstStyle/>
        <a:p>
          <a:pPr rtl="1"/>
          <a:endParaRPr lang="he-IL"/>
        </a:p>
      </dgm:t>
    </dgm:pt>
    <dgm:pt modelId="{28F5ADFA-445B-42A2-985A-6476E2EAC7A9}">
      <dgm:prSet phldrT="[Text]"/>
      <dgm:spPr/>
      <dgm:t>
        <a:bodyPr/>
        <a:lstStyle/>
        <a:p>
          <a:pPr rtl="1"/>
          <a:endParaRPr lang="he-IL"/>
        </a:p>
      </dgm:t>
    </dgm:pt>
    <dgm:pt modelId="{844B5AA9-7C17-49D5-B0E1-9E4DDB3B8651}" type="parTrans" cxnId="{3AD00C00-50D1-4C22-B5C6-8A7D28C0BB9C}">
      <dgm:prSet/>
      <dgm:spPr/>
      <dgm:t>
        <a:bodyPr/>
        <a:lstStyle/>
        <a:p>
          <a:pPr rtl="1"/>
          <a:endParaRPr lang="he-IL"/>
        </a:p>
      </dgm:t>
    </dgm:pt>
    <dgm:pt modelId="{A092EE67-AB65-495C-BD40-490EBDFA7A73}" type="sibTrans" cxnId="{3AD00C00-50D1-4C22-B5C6-8A7D28C0BB9C}">
      <dgm:prSet/>
      <dgm:spPr/>
      <dgm:t>
        <a:bodyPr/>
        <a:lstStyle/>
        <a:p>
          <a:pPr rtl="1"/>
          <a:endParaRPr lang="he-IL"/>
        </a:p>
      </dgm:t>
    </dgm:pt>
    <dgm:pt modelId="{7CE3FC5A-EF32-4B91-A8C8-A4E8E6CC6E88}">
      <dgm:prSet phldrT="[Text]" custT="1"/>
      <dgm:spPr/>
      <dgm:t>
        <a:bodyPr/>
        <a:lstStyle/>
        <a:p>
          <a:pPr rtl="1"/>
          <a:endParaRPr lang="he-IL"/>
        </a:p>
      </dgm:t>
    </dgm:pt>
    <dgm:pt modelId="{788078DF-FF78-440E-852C-3749374FED7D}" type="parTrans" cxnId="{D08B1ECD-7839-44AA-A908-0967F7708E96}">
      <dgm:prSet/>
      <dgm:spPr/>
      <dgm:t>
        <a:bodyPr/>
        <a:lstStyle/>
        <a:p>
          <a:pPr rtl="1"/>
          <a:endParaRPr lang="he-IL"/>
        </a:p>
      </dgm:t>
    </dgm:pt>
    <dgm:pt modelId="{220F9FA6-8F55-4511-BA6E-27EC11481CFD}" type="sibTrans" cxnId="{D08B1ECD-7839-44AA-A908-0967F7708E96}">
      <dgm:prSet/>
      <dgm:spPr/>
      <dgm:t>
        <a:bodyPr/>
        <a:lstStyle/>
        <a:p>
          <a:pPr rtl="1"/>
          <a:endParaRPr lang="he-IL"/>
        </a:p>
      </dgm:t>
    </dgm:pt>
    <dgm:pt modelId="{60BC16F7-BC97-4615-83E6-E7B2C2FB6AE2}">
      <dgm:prSet phldrT="[Text]"/>
      <dgm:spPr/>
      <dgm:t>
        <a:bodyPr/>
        <a:lstStyle/>
        <a:p>
          <a:pPr rtl="1"/>
          <a:endParaRPr lang="he-IL"/>
        </a:p>
      </dgm:t>
    </dgm:pt>
    <dgm:pt modelId="{78D48854-6845-478C-B1B9-0C207EF491CA}" type="parTrans" cxnId="{985DFC93-8F29-4AF8-AE6C-73533724881C}">
      <dgm:prSet/>
      <dgm:spPr/>
      <dgm:t>
        <a:bodyPr/>
        <a:lstStyle/>
        <a:p>
          <a:pPr rtl="1"/>
          <a:endParaRPr lang="he-IL"/>
        </a:p>
      </dgm:t>
    </dgm:pt>
    <dgm:pt modelId="{A2C38B7D-8267-48DB-A187-FFFEEA59B39E}" type="sibTrans" cxnId="{985DFC93-8F29-4AF8-AE6C-73533724881C}">
      <dgm:prSet/>
      <dgm:spPr/>
      <dgm:t>
        <a:bodyPr/>
        <a:lstStyle/>
        <a:p>
          <a:pPr rtl="1"/>
          <a:endParaRPr lang="he-IL"/>
        </a:p>
      </dgm:t>
    </dgm:pt>
    <dgm:pt modelId="{60F07B54-A87E-48F9-9650-2207025F5E86}">
      <dgm:prSet phldrT="[Text]" custT="1"/>
      <dgm:spPr/>
      <dgm:t>
        <a:bodyPr/>
        <a:lstStyle/>
        <a:p>
          <a:pPr rtl="1"/>
          <a:endParaRPr lang="he-IL"/>
        </a:p>
      </dgm:t>
    </dgm:pt>
    <dgm:pt modelId="{E0AC8202-7F4A-48D0-97CD-94DE918BDFA6}" type="parTrans" cxnId="{0C9EF10B-2283-4795-A44E-8F2AD35AB8D8}">
      <dgm:prSet/>
      <dgm:spPr/>
      <dgm:t>
        <a:bodyPr/>
        <a:lstStyle/>
        <a:p>
          <a:pPr rtl="1"/>
          <a:endParaRPr lang="he-IL"/>
        </a:p>
      </dgm:t>
    </dgm:pt>
    <dgm:pt modelId="{2BC2292A-FB77-4B48-9309-3F119B995D6A}" type="sibTrans" cxnId="{0C9EF10B-2283-4795-A44E-8F2AD35AB8D8}">
      <dgm:prSet/>
      <dgm:spPr/>
      <dgm:t>
        <a:bodyPr/>
        <a:lstStyle/>
        <a:p>
          <a:pPr rtl="1"/>
          <a:endParaRPr lang="he-IL"/>
        </a:p>
      </dgm:t>
    </dgm:pt>
    <dgm:pt modelId="{54E68139-4955-47A3-8151-243ECCE1F014}">
      <dgm:prSet custT="1"/>
      <dgm:spPr>
        <a:solidFill>
          <a:schemeClr val="bg1">
            <a:lumMod val="85000"/>
          </a:schemeClr>
        </a:solidFill>
      </dgm:spPr>
      <dgm:t>
        <a:bodyPr/>
        <a:lstStyle/>
        <a:p>
          <a:pPr algn="ctr" rtl="1"/>
          <a:endParaRPr lang="he-IL" sz="2400" dirty="0">
            <a:solidFill>
              <a:schemeClr val="tx1"/>
            </a:solidFill>
          </a:endParaRPr>
        </a:p>
        <a:p>
          <a:pPr algn="ctr" rtl="1"/>
          <a:endParaRPr lang="he-IL" sz="2400" dirty="0">
            <a:solidFill>
              <a:schemeClr val="tx1"/>
            </a:solidFill>
          </a:endParaRPr>
        </a:p>
        <a:p>
          <a:pPr algn="ctr" rtl="1"/>
          <a:r>
            <a:rPr lang="he-IL" sz="2400" b="1" dirty="0">
              <a:solidFill>
                <a:schemeClr val="tx1"/>
              </a:solidFill>
              <a:cs typeface="+mn-cs"/>
            </a:rPr>
            <a:t>שינויים בתחומי חיים</a:t>
          </a:r>
        </a:p>
        <a:p>
          <a:pPr algn="ctr" rtl="1"/>
          <a:r>
            <a:rPr lang="he-IL" sz="1800" dirty="0">
              <a:solidFill>
                <a:schemeClr val="tx1"/>
              </a:solidFill>
              <a:cs typeface="+mn-cs"/>
            </a:rPr>
            <a:t>איכות חיים, תפקוד, החלמה ובריאות גופנית ונפשית </a:t>
          </a:r>
        </a:p>
        <a:p>
          <a:pPr algn="ctr" rtl="1"/>
          <a:endParaRPr lang="he-IL" sz="1600" dirty="0">
            <a:solidFill>
              <a:schemeClr val="tx1"/>
            </a:solidFill>
            <a:cs typeface="+mn-cs"/>
          </a:endParaRPr>
        </a:p>
        <a:p>
          <a:pPr algn="ctr" rtl="1"/>
          <a:endParaRPr lang="he-IL" sz="1600" dirty="0">
            <a:solidFill>
              <a:schemeClr val="tx1"/>
            </a:solidFill>
            <a:cs typeface="+mn-cs"/>
          </a:endParaRPr>
        </a:p>
      </dgm:t>
    </dgm:pt>
    <dgm:pt modelId="{6386B970-EE66-4E3C-9D64-37D96F2088BF}" type="parTrans" cxnId="{5C7FDDD1-7B48-43BD-A16A-3CA406627CC6}">
      <dgm:prSet/>
      <dgm:spPr/>
      <dgm:t>
        <a:bodyPr/>
        <a:lstStyle/>
        <a:p>
          <a:pPr rtl="1"/>
          <a:endParaRPr lang="he-IL"/>
        </a:p>
      </dgm:t>
    </dgm:pt>
    <dgm:pt modelId="{1FF99C26-A250-49C3-BBC1-B720B9BC1CDE}" type="sibTrans" cxnId="{5C7FDDD1-7B48-43BD-A16A-3CA406627CC6}">
      <dgm:prSet/>
      <dgm:spPr/>
      <dgm:t>
        <a:bodyPr/>
        <a:lstStyle/>
        <a:p>
          <a:pPr rtl="1"/>
          <a:endParaRPr lang="he-IL"/>
        </a:p>
      </dgm:t>
    </dgm:pt>
    <dgm:pt modelId="{1BAAE604-7652-40D7-9154-46468F80D07C}">
      <dgm:prSet custT="1"/>
      <dgm:spPr>
        <a:solidFill>
          <a:schemeClr val="accent3">
            <a:lumMod val="60000"/>
            <a:lumOff val="40000"/>
          </a:schemeClr>
        </a:solidFill>
      </dgm:spPr>
      <dgm:t>
        <a:bodyPr anchor="b"/>
        <a:lstStyle/>
        <a:p>
          <a:pPr rtl="1"/>
          <a:endParaRPr lang="he-IL" sz="2000" dirty="0">
            <a:cs typeface="+mn-cs"/>
          </a:endParaRPr>
        </a:p>
      </dgm:t>
    </dgm:pt>
    <dgm:pt modelId="{2FC41736-7BEF-46E9-B755-B0CAC7EBE100}" type="parTrans" cxnId="{791A7180-5D7B-4086-8B08-01701D86C43F}">
      <dgm:prSet/>
      <dgm:spPr/>
      <dgm:t>
        <a:bodyPr/>
        <a:lstStyle/>
        <a:p>
          <a:pPr rtl="1"/>
          <a:endParaRPr lang="he-IL"/>
        </a:p>
      </dgm:t>
    </dgm:pt>
    <dgm:pt modelId="{83EBD9AC-2544-452E-9F57-0FC715051FAE}" type="sibTrans" cxnId="{791A7180-5D7B-4086-8B08-01701D86C43F}">
      <dgm:prSet/>
      <dgm:spPr/>
      <dgm:t>
        <a:bodyPr/>
        <a:lstStyle/>
        <a:p>
          <a:pPr rtl="1"/>
          <a:endParaRPr lang="he-IL"/>
        </a:p>
      </dgm:t>
    </dgm:pt>
    <dgm:pt modelId="{AAF296B7-F15B-4D4C-A499-575D38689AC2}">
      <dgm:prSet/>
      <dgm:spPr/>
      <dgm:t>
        <a:bodyPr/>
        <a:lstStyle/>
        <a:p>
          <a:pPr rtl="1"/>
          <a:endParaRPr lang="he-IL" dirty="0"/>
        </a:p>
      </dgm:t>
    </dgm:pt>
    <dgm:pt modelId="{30D58304-ABB3-4908-A226-A497793BB2AC}" type="parTrans" cxnId="{255FA65A-A9C4-48B8-BAA6-664239414DC2}">
      <dgm:prSet/>
      <dgm:spPr/>
      <dgm:t>
        <a:bodyPr/>
        <a:lstStyle/>
        <a:p>
          <a:pPr rtl="1"/>
          <a:endParaRPr lang="he-IL"/>
        </a:p>
      </dgm:t>
    </dgm:pt>
    <dgm:pt modelId="{4A622A01-3870-46C4-80E9-C822BCE866DB}" type="sibTrans" cxnId="{255FA65A-A9C4-48B8-BAA6-664239414DC2}">
      <dgm:prSet/>
      <dgm:spPr/>
      <dgm:t>
        <a:bodyPr/>
        <a:lstStyle/>
        <a:p>
          <a:pPr rtl="1"/>
          <a:endParaRPr lang="he-IL"/>
        </a:p>
      </dgm:t>
    </dgm:pt>
    <dgm:pt modelId="{E036F32D-1624-40FC-92DE-395C564161C9}">
      <dgm:prSet/>
      <dgm:spPr>
        <a:solidFill>
          <a:schemeClr val="bg1">
            <a:lumMod val="85000"/>
          </a:schemeClr>
        </a:solidFill>
      </dgm:spPr>
      <dgm:t>
        <a:bodyPr/>
        <a:lstStyle/>
        <a:p>
          <a:pPr rtl="1"/>
          <a:endParaRPr lang="he-IL" dirty="0"/>
        </a:p>
        <a:p>
          <a:pPr rtl="1"/>
          <a:endParaRPr lang="he-IL" dirty="0"/>
        </a:p>
        <a:p>
          <a:pPr rtl="1"/>
          <a:endParaRPr lang="he-IL" dirty="0"/>
        </a:p>
        <a:p>
          <a:pPr rtl="1"/>
          <a:endParaRPr lang="he-IL" dirty="0"/>
        </a:p>
        <a:p>
          <a:pPr rtl="1"/>
          <a:endParaRPr lang="he-IL" dirty="0"/>
        </a:p>
      </dgm:t>
    </dgm:pt>
    <dgm:pt modelId="{634C768A-FBEB-40D4-9C18-776712055389}" type="parTrans" cxnId="{16DE4958-F51B-4634-BD03-570594A8E595}">
      <dgm:prSet/>
      <dgm:spPr/>
      <dgm:t>
        <a:bodyPr/>
        <a:lstStyle/>
        <a:p>
          <a:pPr rtl="1"/>
          <a:endParaRPr lang="he-IL"/>
        </a:p>
      </dgm:t>
    </dgm:pt>
    <dgm:pt modelId="{F098433A-EAF2-4564-9C70-489DF002AC98}" type="sibTrans" cxnId="{16DE4958-F51B-4634-BD03-570594A8E595}">
      <dgm:prSet/>
      <dgm:spPr/>
      <dgm:t>
        <a:bodyPr/>
        <a:lstStyle/>
        <a:p>
          <a:pPr rtl="1"/>
          <a:endParaRPr lang="he-IL"/>
        </a:p>
      </dgm:t>
    </dgm:pt>
    <dgm:pt modelId="{03917BB9-CCCB-4F48-8803-CAE885E0E636}">
      <dgm:prSet/>
      <dgm:spPr/>
      <dgm:t>
        <a:bodyPr/>
        <a:lstStyle/>
        <a:p>
          <a:pPr rtl="1"/>
          <a:endParaRPr lang="he-IL"/>
        </a:p>
      </dgm:t>
    </dgm:pt>
    <dgm:pt modelId="{A011CD15-D5EE-45CF-86D8-312F47F61159}" type="parTrans" cxnId="{BDF58386-3BAA-49D1-A58E-29BEFBEDCA41}">
      <dgm:prSet/>
      <dgm:spPr/>
      <dgm:t>
        <a:bodyPr/>
        <a:lstStyle/>
        <a:p>
          <a:pPr rtl="1"/>
          <a:endParaRPr lang="he-IL"/>
        </a:p>
      </dgm:t>
    </dgm:pt>
    <dgm:pt modelId="{FBC54CB3-03F5-4588-9E03-6A528FCDEDA4}" type="sibTrans" cxnId="{BDF58386-3BAA-49D1-A58E-29BEFBEDCA41}">
      <dgm:prSet/>
      <dgm:spPr/>
      <dgm:t>
        <a:bodyPr/>
        <a:lstStyle/>
        <a:p>
          <a:pPr rtl="1"/>
          <a:endParaRPr lang="he-IL"/>
        </a:p>
      </dgm:t>
    </dgm:pt>
    <dgm:pt modelId="{2E129DD9-1C9E-4D38-AA24-585602F01737}">
      <dgm:prSet/>
      <dgm:spPr/>
      <dgm:t>
        <a:bodyPr/>
        <a:lstStyle/>
        <a:p>
          <a:pPr rtl="1"/>
          <a:endParaRPr lang="he-IL"/>
        </a:p>
      </dgm:t>
    </dgm:pt>
    <dgm:pt modelId="{EA17CFE7-A13A-4AF3-87D2-9F8837DB2858}" type="parTrans" cxnId="{177016A8-AE44-44C6-BB5D-61D8D5E4FA43}">
      <dgm:prSet/>
      <dgm:spPr/>
      <dgm:t>
        <a:bodyPr/>
        <a:lstStyle/>
        <a:p>
          <a:pPr rtl="1"/>
          <a:endParaRPr lang="he-IL"/>
        </a:p>
      </dgm:t>
    </dgm:pt>
    <dgm:pt modelId="{25520546-35B6-4E3B-83FE-81BCFAB7A3CF}" type="sibTrans" cxnId="{177016A8-AE44-44C6-BB5D-61D8D5E4FA43}">
      <dgm:prSet/>
      <dgm:spPr/>
      <dgm:t>
        <a:bodyPr/>
        <a:lstStyle/>
        <a:p>
          <a:pPr rtl="1"/>
          <a:endParaRPr lang="he-IL"/>
        </a:p>
      </dgm:t>
    </dgm:pt>
    <dgm:pt modelId="{1BEB6496-C3CD-41EF-AD7F-E459D6092C01}">
      <dgm:prSet/>
      <dgm:spPr/>
      <dgm:t>
        <a:bodyPr/>
        <a:lstStyle/>
        <a:p>
          <a:pPr rtl="1"/>
          <a:endParaRPr lang="he-IL"/>
        </a:p>
      </dgm:t>
    </dgm:pt>
    <dgm:pt modelId="{510E96AA-83BD-468E-A73D-EFE4D8527507}" type="parTrans" cxnId="{BA6EAFF7-CE66-46F3-ABD3-09151348810E}">
      <dgm:prSet/>
      <dgm:spPr/>
      <dgm:t>
        <a:bodyPr/>
        <a:lstStyle/>
        <a:p>
          <a:pPr rtl="1"/>
          <a:endParaRPr lang="he-IL"/>
        </a:p>
      </dgm:t>
    </dgm:pt>
    <dgm:pt modelId="{28BC39D1-6677-4E51-9E8A-21C8128D2E30}" type="sibTrans" cxnId="{BA6EAFF7-CE66-46F3-ABD3-09151348810E}">
      <dgm:prSet/>
      <dgm:spPr/>
      <dgm:t>
        <a:bodyPr/>
        <a:lstStyle/>
        <a:p>
          <a:pPr rtl="1"/>
          <a:endParaRPr lang="he-IL"/>
        </a:p>
      </dgm:t>
    </dgm:pt>
    <dgm:pt modelId="{5794983C-C8CC-4B25-BFC4-335E9027BDF7}">
      <dgm:prSet/>
      <dgm:spPr/>
      <dgm:t>
        <a:bodyPr/>
        <a:lstStyle/>
        <a:p>
          <a:pPr rtl="1"/>
          <a:endParaRPr lang="he-IL"/>
        </a:p>
      </dgm:t>
    </dgm:pt>
    <dgm:pt modelId="{98C31B40-31DF-4621-90D8-1B3D68CF73AB}" type="parTrans" cxnId="{AFA06E33-ED2E-4564-A2A3-300E2DD62357}">
      <dgm:prSet/>
      <dgm:spPr/>
      <dgm:t>
        <a:bodyPr/>
        <a:lstStyle/>
        <a:p>
          <a:pPr rtl="1"/>
          <a:endParaRPr lang="he-IL"/>
        </a:p>
      </dgm:t>
    </dgm:pt>
    <dgm:pt modelId="{AD44B14D-38BE-41ED-BD38-CD798B4A4C02}" type="sibTrans" cxnId="{AFA06E33-ED2E-4564-A2A3-300E2DD62357}">
      <dgm:prSet/>
      <dgm:spPr/>
      <dgm:t>
        <a:bodyPr/>
        <a:lstStyle/>
        <a:p>
          <a:pPr rtl="1"/>
          <a:endParaRPr lang="he-IL"/>
        </a:p>
      </dgm:t>
    </dgm:pt>
    <dgm:pt modelId="{143585DC-E4A0-4D1B-9B10-3DB0D81DEB46}" type="pres">
      <dgm:prSet presAssocID="{0394A633-E33A-457A-9B63-ECE8AF862FE6}" presName="diagram" presStyleCnt="0">
        <dgm:presLayoutVars>
          <dgm:chMax val="1"/>
          <dgm:dir/>
          <dgm:animLvl val="ctr"/>
          <dgm:resizeHandles val="exact"/>
        </dgm:presLayoutVars>
      </dgm:prSet>
      <dgm:spPr/>
      <dgm:t>
        <a:bodyPr/>
        <a:lstStyle/>
        <a:p>
          <a:pPr rtl="1"/>
          <a:endParaRPr lang="he-IL"/>
        </a:p>
      </dgm:t>
    </dgm:pt>
    <dgm:pt modelId="{AF975857-3888-4BC9-9A8C-01EBE78216AA}" type="pres">
      <dgm:prSet presAssocID="{0394A633-E33A-457A-9B63-ECE8AF862FE6}" presName="matrix" presStyleCnt="0"/>
      <dgm:spPr/>
    </dgm:pt>
    <dgm:pt modelId="{DA43F265-38A3-45AE-BABD-5A593BC72A9D}" type="pres">
      <dgm:prSet presAssocID="{0394A633-E33A-457A-9B63-ECE8AF862FE6}" presName="tile1" presStyleLbl="node1" presStyleIdx="0" presStyleCnt="4" custLinFactNeighborX="-1802" custLinFactNeighborY="-2632"/>
      <dgm:spPr/>
      <dgm:t>
        <a:bodyPr/>
        <a:lstStyle/>
        <a:p>
          <a:pPr rtl="1"/>
          <a:endParaRPr lang="he-IL"/>
        </a:p>
      </dgm:t>
    </dgm:pt>
    <dgm:pt modelId="{68F10873-22DA-4303-AEF2-876BD3D6F8F3}" type="pres">
      <dgm:prSet presAssocID="{0394A633-E33A-457A-9B63-ECE8AF862FE6}" presName="tile1text" presStyleLbl="node1" presStyleIdx="0" presStyleCnt="4">
        <dgm:presLayoutVars>
          <dgm:chMax val="0"/>
          <dgm:chPref val="0"/>
          <dgm:bulletEnabled val="1"/>
        </dgm:presLayoutVars>
      </dgm:prSet>
      <dgm:spPr/>
      <dgm:t>
        <a:bodyPr/>
        <a:lstStyle/>
        <a:p>
          <a:pPr rtl="1"/>
          <a:endParaRPr lang="he-IL"/>
        </a:p>
      </dgm:t>
    </dgm:pt>
    <dgm:pt modelId="{AAC9DBC1-532D-4108-9383-71720F4FA210}" type="pres">
      <dgm:prSet presAssocID="{0394A633-E33A-457A-9B63-ECE8AF862FE6}" presName="tile2" presStyleLbl="node1" presStyleIdx="1" presStyleCnt="4" custLinFactNeighborX="901"/>
      <dgm:spPr/>
      <dgm:t>
        <a:bodyPr/>
        <a:lstStyle/>
        <a:p>
          <a:pPr rtl="1"/>
          <a:endParaRPr lang="he-IL"/>
        </a:p>
      </dgm:t>
    </dgm:pt>
    <dgm:pt modelId="{C30C10AE-4E2E-41D6-A4A5-F7DE47D70E3E}" type="pres">
      <dgm:prSet presAssocID="{0394A633-E33A-457A-9B63-ECE8AF862FE6}" presName="tile2text" presStyleLbl="node1" presStyleIdx="1" presStyleCnt="4">
        <dgm:presLayoutVars>
          <dgm:chMax val="0"/>
          <dgm:chPref val="0"/>
          <dgm:bulletEnabled val="1"/>
        </dgm:presLayoutVars>
      </dgm:prSet>
      <dgm:spPr/>
      <dgm:t>
        <a:bodyPr/>
        <a:lstStyle/>
        <a:p>
          <a:pPr rtl="1"/>
          <a:endParaRPr lang="he-IL"/>
        </a:p>
      </dgm:t>
    </dgm:pt>
    <dgm:pt modelId="{76A50093-A3DF-4C94-895D-8B8B23C19F46}" type="pres">
      <dgm:prSet presAssocID="{0394A633-E33A-457A-9B63-ECE8AF862FE6}" presName="tile3" presStyleLbl="node1" presStyleIdx="2" presStyleCnt="4" custLinFactNeighborX="-7207" custLinFactNeighborY="11111"/>
      <dgm:spPr/>
      <dgm:t>
        <a:bodyPr/>
        <a:lstStyle/>
        <a:p>
          <a:pPr rtl="1"/>
          <a:endParaRPr lang="he-IL"/>
        </a:p>
      </dgm:t>
    </dgm:pt>
    <dgm:pt modelId="{D3293483-C8E3-48D4-B17F-E9CE6F14E376}" type="pres">
      <dgm:prSet presAssocID="{0394A633-E33A-457A-9B63-ECE8AF862FE6}" presName="tile3text" presStyleLbl="node1" presStyleIdx="2" presStyleCnt="4">
        <dgm:presLayoutVars>
          <dgm:chMax val="0"/>
          <dgm:chPref val="0"/>
          <dgm:bulletEnabled val="1"/>
        </dgm:presLayoutVars>
      </dgm:prSet>
      <dgm:spPr/>
      <dgm:t>
        <a:bodyPr/>
        <a:lstStyle/>
        <a:p>
          <a:pPr rtl="1"/>
          <a:endParaRPr lang="he-IL"/>
        </a:p>
      </dgm:t>
    </dgm:pt>
    <dgm:pt modelId="{0F5F6680-F782-4AB8-ACD7-101A0624B98A}" type="pres">
      <dgm:prSet presAssocID="{0394A633-E33A-457A-9B63-ECE8AF862FE6}" presName="tile4" presStyleLbl="node1" presStyleIdx="3" presStyleCnt="4" custLinFactNeighborY="2469"/>
      <dgm:spPr/>
      <dgm:t>
        <a:bodyPr/>
        <a:lstStyle/>
        <a:p>
          <a:pPr rtl="1"/>
          <a:endParaRPr lang="he-IL"/>
        </a:p>
      </dgm:t>
    </dgm:pt>
    <dgm:pt modelId="{6CB7CA6C-3FD5-4412-BA2E-2A1526A7EFCE}" type="pres">
      <dgm:prSet presAssocID="{0394A633-E33A-457A-9B63-ECE8AF862FE6}" presName="tile4text" presStyleLbl="node1" presStyleIdx="3" presStyleCnt="4">
        <dgm:presLayoutVars>
          <dgm:chMax val="0"/>
          <dgm:chPref val="0"/>
          <dgm:bulletEnabled val="1"/>
        </dgm:presLayoutVars>
      </dgm:prSet>
      <dgm:spPr/>
      <dgm:t>
        <a:bodyPr/>
        <a:lstStyle/>
        <a:p>
          <a:pPr rtl="1"/>
          <a:endParaRPr lang="he-IL"/>
        </a:p>
      </dgm:t>
    </dgm:pt>
    <dgm:pt modelId="{E88BFD0F-6E07-471C-B810-32E3ED5E0206}" type="pres">
      <dgm:prSet presAssocID="{0394A633-E33A-457A-9B63-ECE8AF862FE6}" presName="centerTile" presStyleLbl="fgShp" presStyleIdx="0" presStyleCnt="1" custScaleX="70226" custScaleY="54321" custLinFactNeighborX="-3003" custLinFactNeighborY="-4938">
        <dgm:presLayoutVars>
          <dgm:chMax val="0"/>
          <dgm:chPref val="0"/>
        </dgm:presLayoutVars>
      </dgm:prSet>
      <dgm:spPr/>
      <dgm:t>
        <a:bodyPr/>
        <a:lstStyle/>
        <a:p>
          <a:pPr rtl="1"/>
          <a:endParaRPr lang="he-IL"/>
        </a:p>
      </dgm:t>
    </dgm:pt>
  </dgm:ptLst>
  <dgm:cxnLst>
    <dgm:cxn modelId="{3AD00C00-50D1-4C22-B5C6-8A7D28C0BB9C}" srcId="{0394A633-E33A-457A-9B63-ECE8AF862FE6}" destId="{28F5ADFA-445B-42A2-985A-6476E2EAC7A9}" srcOrd="2" destOrd="0" parTransId="{844B5AA9-7C17-49D5-B0E1-9E4DDB3B8651}" sibTransId="{A092EE67-AB65-495C-BD40-490EBDFA7A73}"/>
    <dgm:cxn modelId="{177016A8-AE44-44C6-BB5D-61D8D5E4FA43}" srcId="{35694243-79B9-4815-810C-40B3E7D42C8A}" destId="{2E129DD9-1C9E-4D38-AA24-585602F01737}" srcOrd="6" destOrd="0" parTransId="{EA17CFE7-A13A-4AF3-87D2-9F8837DB2858}" sibTransId="{25520546-35B6-4E3B-83FE-81BCFAB7A3CF}"/>
    <dgm:cxn modelId="{283A8639-4810-4830-A5AB-907FA6675152}" type="presOf" srcId="{35694243-79B9-4815-810C-40B3E7D42C8A}" destId="{E88BFD0F-6E07-471C-B810-32E3ED5E0206}" srcOrd="0" destOrd="0" presId="urn:microsoft.com/office/officeart/2005/8/layout/matrix1"/>
    <dgm:cxn modelId="{985DFC93-8F29-4AF8-AE6C-73533724881C}" srcId="{0394A633-E33A-457A-9B63-ECE8AF862FE6}" destId="{60BC16F7-BC97-4615-83E6-E7B2C2FB6AE2}" srcOrd="3" destOrd="0" parTransId="{78D48854-6845-478C-B1B9-0C207EF491CA}" sibTransId="{A2C38B7D-8267-48DB-A187-FFFEEA59B39E}"/>
    <dgm:cxn modelId="{EEFE2A4A-B4D8-426B-A1B5-D8A81D60B289}" srcId="{0394A633-E33A-457A-9B63-ECE8AF862FE6}" destId="{35694243-79B9-4815-810C-40B3E7D42C8A}" srcOrd="0" destOrd="0" parTransId="{85ABBF75-0A05-486A-AEB3-7991D55602BB}" sibTransId="{B0961427-187D-4554-AEA6-5104AE6B8D1C}"/>
    <dgm:cxn modelId="{252CBB1D-7C50-4190-9280-872CFBA6D6C5}" type="presOf" srcId="{54E68139-4955-47A3-8151-243ECCE1F014}" destId="{C30C10AE-4E2E-41D6-A4A5-F7DE47D70E3E}" srcOrd="1" destOrd="0" presId="urn:microsoft.com/office/officeart/2005/8/layout/matrix1"/>
    <dgm:cxn modelId="{16DE4958-F51B-4634-BD03-570594A8E595}" srcId="{35694243-79B9-4815-810C-40B3E7D42C8A}" destId="{E036F32D-1624-40FC-92DE-395C564161C9}" srcOrd="2" destOrd="0" parTransId="{634C768A-FBEB-40D4-9C18-776712055389}" sibTransId="{F098433A-EAF2-4564-9C70-489DF002AC98}"/>
    <dgm:cxn modelId="{BA6EAFF7-CE66-46F3-ABD3-09151348810E}" srcId="{35694243-79B9-4815-810C-40B3E7D42C8A}" destId="{1BEB6496-C3CD-41EF-AD7F-E459D6092C01}" srcOrd="5" destOrd="0" parTransId="{510E96AA-83BD-468E-A73D-EFE4D8527507}" sibTransId="{28BC39D1-6677-4E51-9E8A-21C8128D2E30}"/>
    <dgm:cxn modelId="{5C7FDDD1-7B48-43BD-A16A-3CA406627CC6}" srcId="{35694243-79B9-4815-810C-40B3E7D42C8A}" destId="{54E68139-4955-47A3-8151-243ECCE1F014}" srcOrd="1" destOrd="0" parTransId="{6386B970-EE66-4E3C-9D64-37D96F2088BF}" sibTransId="{1FF99C26-A250-49C3-BBC1-B720B9BC1CDE}"/>
    <dgm:cxn modelId="{1E781F32-9B75-46A0-A25B-3A5802A01E48}" type="presOf" srcId="{2D3BA806-C187-41E8-99D8-E5E6E562C571}" destId="{68F10873-22DA-4303-AEF2-876BD3D6F8F3}" srcOrd="1" destOrd="0" presId="urn:microsoft.com/office/officeart/2005/8/layout/matrix1"/>
    <dgm:cxn modelId="{255FA65A-A9C4-48B8-BAA6-664239414DC2}" srcId="{35694243-79B9-4815-810C-40B3E7D42C8A}" destId="{AAF296B7-F15B-4D4C-A499-575D38689AC2}" srcOrd="8" destOrd="0" parTransId="{30D58304-ABB3-4908-A226-A497793BB2AC}" sibTransId="{4A622A01-3870-46C4-80E9-C822BCE866DB}"/>
    <dgm:cxn modelId="{A8032A37-96D9-4885-8877-997976DB7C8A}" type="presOf" srcId="{1BAAE604-7652-40D7-9154-46468F80D07C}" destId="{6CB7CA6C-3FD5-4412-BA2E-2A1526A7EFCE}" srcOrd="1" destOrd="0" presId="urn:microsoft.com/office/officeart/2005/8/layout/matrix1"/>
    <dgm:cxn modelId="{AFA06E33-ED2E-4564-A2A3-300E2DD62357}" srcId="{35694243-79B9-4815-810C-40B3E7D42C8A}" destId="{5794983C-C8CC-4B25-BFC4-335E9027BDF7}" srcOrd="4" destOrd="0" parTransId="{98C31B40-31DF-4621-90D8-1B3D68CF73AB}" sibTransId="{AD44B14D-38BE-41ED-BD38-CD798B4A4C02}"/>
    <dgm:cxn modelId="{05DA6578-2F3D-4579-AA3D-60164B6AEF2B}" type="presOf" srcId="{E036F32D-1624-40FC-92DE-395C564161C9}" destId="{76A50093-A3DF-4C94-895D-8B8B23C19F46}" srcOrd="0" destOrd="0" presId="urn:microsoft.com/office/officeart/2005/8/layout/matrix1"/>
    <dgm:cxn modelId="{7F1029C2-9F66-4343-B771-66E5B02954AB}" type="presOf" srcId="{E036F32D-1624-40FC-92DE-395C564161C9}" destId="{D3293483-C8E3-48D4-B17F-E9CE6F14E376}" srcOrd="1" destOrd="0" presId="urn:microsoft.com/office/officeart/2005/8/layout/matrix1"/>
    <dgm:cxn modelId="{337039E0-567E-472D-A310-47930B6AC68A}" type="presOf" srcId="{54E68139-4955-47A3-8151-243ECCE1F014}" destId="{AAC9DBC1-532D-4108-9383-71720F4FA210}" srcOrd="0" destOrd="0" presId="urn:microsoft.com/office/officeart/2005/8/layout/matrix1"/>
    <dgm:cxn modelId="{0C9EF10B-2283-4795-A44E-8F2AD35AB8D8}" srcId="{60BC16F7-BC97-4615-83E6-E7B2C2FB6AE2}" destId="{60F07B54-A87E-48F9-9650-2207025F5E86}" srcOrd="0" destOrd="0" parTransId="{E0AC8202-7F4A-48D0-97CD-94DE918BDFA6}" sibTransId="{2BC2292A-FB77-4B48-9309-3F119B995D6A}"/>
    <dgm:cxn modelId="{D08B1ECD-7839-44AA-A908-0967F7708E96}" srcId="{28F5ADFA-445B-42A2-985A-6476E2EAC7A9}" destId="{7CE3FC5A-EF32-4B91-A8C8-A4E8E6CC6E88}" srcOrd="0" destOrd="0" parTransId="{788078DF-FF78-440E-852C-3749374FED7D}" sibTransId="{220F9FA6-8F55-4511-BA6E-27EC11481CFD}"/>
    <dgm:cxn modelId="{791A7180-5D7B-4086-8B08-01701D86C43F}" srcId="{35694243-79B9-4815-810C-40B3E7D42C8A}" destId="{1BAAE604-7652-40D7-9154-46468F80D07C}" srcOrd="3" destOrd="0" parTransId="{2FC41736-7BEF-46E9-B755-B0CAC7EBE100}" sibTransId="{83EBD9AC-2544-452E-9F57-0FC715051FAE}"/>
    <dgm:cxn modelId="{BDF58386-3BAA-49D1-A58E-29BEFBEDCA41}" srcId="{35694243-79B9-4815-810C-40B3E7D42C8A}" destId="{03917BB9-CCCB-4F48-8803-CAE885E0E636}" srcOrd="7" destOrd="0" parTransId="{A011CD15-D5EE-45CF-86D8-312F47F61159}" sibTransId="{FBC54CB3-03F5-4588-9E03-6A528FCDEDA4}"/>
    <dgm:cxn modelId="{04CF02B8-31EB-43F6-93FF-C3DDE15B1712}" type="presOf" srcId="{1BAAE604-7652-40D7-9154-46468F80D07C}" destId="{0F5F6680-F782-4AB8-ACD7-101A0624B98A}" srcOrd="0" destOrd="0" presId="urn:microsoft.com/office/officeart/2005/8/layout/matrix1"/>
    <dgm:cxn modelId="{18469399-89C4-4CC4-8917-77498F4EC325}" srcId="{35694243-79B9-4815-810C-40B3E7D42C8A}" destId="{2D3BA806-C187-41E8-99D8-E5E6E562C571}" srcOrd="0" destOrd="0" parTransId="{083CAA85-84B6-48A7-8311-DB42E9B57C17}" sibTransId="{66AAAEE9-642D-437B-89CC-1749BFE4EC69}"/>
    <dgm:cxn modelId="{C8633BC2-B145-4624-8AF4-B378CDA66F4E}" type="presOf" srcId="{0394A633-E33A-457A-9B63-ECE8AF862FE6}" destId="{143585DC-E4A0-4D1B-9B10-3DB0D81DEB46}" srcOrd="0" destOrd="0" presId="urn:microsoft.com/office/officeart/2005/8/layout/matrix1"/>
    <dgm:cxn modelId="{1F2114BD-29E3-4DD2-8190-3BE10230E681}" srcId="{812AC7DE-2A96-4BF2-9308-DD2B0C08F800}" destId="{B7EEF10C-D3B7-44FE-9F47-48E4DF4F4FF8}" srcOrd="0" destOrd="0" parTransId="{ED5C3BD8-ADB9-4DE7-979A-F3257DDE0CB0}" sibTransId="{ACFCBBA1-09C0-4F21-A3B5-AD70B462142F}"/>
    <dgm:cxn modelId="{414277E4-112B-4DBC-96ED-2DC1039AFEDD}" type="presOf" srcId="{2D3BA806-C187-41E8-99D8-E5E6E562C571}" destId="{DA43F265-38A3-45AE-BABD-5A593BC72A9D}" srcOrd="0" destOrd="0" presId="urn:microsoft.com/office/officeart/2005/8/layout/matrix1"/>
    <dgm:cxn modelId="{60BB2A67-B2F4-4ACA-844F-10620C3AE9F9}" srcId="{0394A633-E33A-457A-9B63-ECE8AF862FE6}" destId="{812AC7DE-2A96-4BF2-9308-DD2B0C08F800}" srcOrd="1" destOrd="0" parTransId="{B901AFB9-EF1F-468A-807C-68B2BCB409CF}" sibTransId="{815E9B3F-43FA-4639-AC82-1DDACE02926F}"/>
    <dgm:cxn modelId="{3DB7B6F6-0B22-46CB-9F9C-68261DECCA1C}" type="presParOf" srcId="{143585DC-E4A0-4D1B-9B10-3DB0D81DEB46}" destId="{AF975857-3888-4BC9-9A8C-01EBE78216AA}" srcOrd="0" destOrd="0" presId="urn:microsoft.com/office/officeart/2005/8/layout/matrix1"/>
    <dgm:cxn modelId="{F99B5F62-9A5B-4385-8528-22E6F6BA5BFD}" type="presParOf" srcId="{AF975857-3888-4BC9-9A8C-01EBE78216AA}" destId="{DA43F265-38A3-45AE-BABD-5A593BC72A9D}" srcOrd="0" destOrd="0" presId="urn:microsoft.com/office/officeart/2005/8/layout/matrix1"/>
    <dgm:cxn modelId="{058BD86A-DF79-4849-93B2-8D4A51417A1B}" type="presParOf" srcId="{AF975857-3888-4BC9-9A8C-01EBE78216AA}" destId="{68F10873-22DA-4303-AEF2-876BD3D6F8F3}" srcOrd="1" destOrd="0" presId="urn:microsoft.com/office/officeart/2005/8/layout/matrix1"/>
    <dgm:cxn modelId="{24043289-7B1D-4EE1-97D3-710A4D58C3E2}" type="presParOf" srcId="{AF975857-3888-4BC9-9A8C-01EBE78216AA}" destId="{AAC9DBC1-532D-4108-9383-71720F4FA210}" srcOrd="2" destOrd="0" presId="urn:microsoft.com/office/officeart/2005/8/layout/matrix1"/>
    <dgm:cxn modelId="{1CB740F1-4BE7-4334-8EAF-8F9214F439B9}" type="presParOf" srcId="{AF975857-3888-4BC9-9A8C-01EBE78216AA}" destId="{C30C10AE-4E2E-41D6-A4A5-F7DE47D70E3E}" srcOrd="3" destOrd="0" presId="urn:microsoft.com/office/officeart/2005/8/layout/matrix1"/>
    <dgm:cxn modelId="{DD1EB765-A6F4-4BF7-A397-F8A44BACEA99}" type="presParOf" srcId="{AF975857-3888-4BC9-9A8C-01EBE78216AA}" destId="{76A50093-A3DF-4C94-895D-8B8B23C19F46}" srcOrd="4" destOrd="0" presId="urn:microsoft.com/office/officeart/2005/8/layout/matrix1"/>
    <dgm:cxn modelId="{799D6170-0D6B-408F-8220-A5611584A20F}" type="presParOf" srcId="{AF975857-3888-4BC9-9A8C-01EBE78216AA}" destId="{D3293483-C8E3-48D4-B17F-E9CE6F14E376}" srcOrd="5" destOrd="0" presId="urn:microsoft.com/office/officeart/2005/8/layout/matrix1"/>
    <dgm:cxn modelId="{13742D46-6F46-4E3B-962E-0EF5848A0948}" type="presParOf" srcId="{AF975857-3888-4BC9-9A8C-01EBE78216AA}" destId="{0F5F6680-F782-4AB8-ACD7-101A0624B98A}" srcOrd="6" destOrd="0" presId="urn:microsoft.com/office/officeart/2005/8/layout/matrix1"/>
    <dgm:cxn modelId="{B31E7195-4EDE-40AA-9369-3213A847E57D}" type="presParOf" srcId="{AF975857-3888-4BC9-9A8C-01EBE78216AA}" destId="{6CB7CA6C-3FD5-4412-BA2E-2A1526A7EFCE}" srcOrd="7" destOrd="0" presId="urn:microsoft.com/office/officeart/2005/8/layout/matrix1"/>
    <dgm:cxn modelId="{CFE0386E-728D-4DBD-9444-386D8C12A1FA}" type="presParOf" srcId="{143585DC-E4A0-4D1B-9B10-3DB0D81DEB46}" destId="{E88BFD0F-6E07-471C-B810-32E3ED5E020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F6D3C7-07E0-4AD2-8DDE-DFCBBBBDC079}" type="doc">
      <dgm:prSet loTypeId="urn:microsoft.com/office/officeart/2005/8/layout/chevron2" loCatId="list" qsTypeId="urn:microsoft.com/office/officeart/2005/8/quickstyle/3d4" qsCatId="3D" csTypeId="urn:microsoft.com/office/officeart/2005/8/colors/colorful4" csCatId="colorful" phldr="1"/>
      <dgm:spPr/>
      <dgm:t>
        <a:bodyPr/>
        <a:lstStyle/>
        <a:p>
          <a:pPr rtl="1"/>
          <a:endParaRPr lang="he-IL"/>
        </a:p>
      </dgm:t>
    </dgm:pt>
    <dgm:pt modelId="{9BD8D59C-8384-45B6-BF43-310D67265E43}">
      <dgm:prSet phldrT="[טקסט]" custT="1"/>
      <dgm:spPr/>
      <dgm:t>
        <a:bodyPr/>
        <a:lstStyle/>
        <a:p>
          <a:pPr rtl="1"/>
          <a:endParaRPr lang="he-IL" sz="4000" dirty="0">
            <a:latin typeface="David" panose="020E0502060401010101" pitchFamily="34" charset="-79"/>
            <a:cs typeface="David" panose="020E0502060401010101" pitchFamily="34" charset="-79"/>
          </a:endParaRPr>
        </a:p>
      </dgm:t>
    </dgm:pt>
    <dgm:pt modelId="{2BA58C97-D91B-4482-B24D-824675ECF764}" type="parTrans" cxnId="{D5CEF0DB-01EA-45DF-883D-A7D28A477465}">
      <dgm:prSet/>
      <dgm:spPr/>
      <dgm:t>
        <a:bodyPr/>
        <a:lstStyle/>
        <a:p>
          <a:pPr rtl="1"/>
          <a:endParaRPr lang="he-IL" sz="1800">
            <a:latin typeface="David" panose="020E0502060401010101" pitchFamily="34" charset="-79"/>
            <a:cs typeface="David" panose="020E0502060401010101" pitchFamily="34" charset="-79"/>
          </a:endParaRPr>
        </a:p>
      </dgm:t>
    </dgm:pt>
    <dgm:pt modelId="{04AF0D30-47A9-4D83-B6FD-76E52A981931}" type="sibTrans" cxnId="{D5CEF0DB-01EA-45DF-883D-A7D28A477465}">
      <dgm:prSet/>
      <dgm:spPr/>
      <dgm:t>
        <a:bodyPr/>
        <a:lstStyle/>
        <a:p>
          <a:pPr rtl="1"/>
          <a:endParaRPr lang="he-IL" sz="1800">
            <a:latin typeface="David" panose="020E0502060401010101" pitchFamily="34" charset="-79"/>
            <a:cs typeface="David" panose="020E0502060401010101" pitchFamily="34" charset="-79"/>
          </a:endParaRPr>
        </a:p>
      </dgm:t>
    </dgm:pt>
    <dgm:pt modelId="{1AE02D0E-5310-42A3-8C8A-2E2BD3FF9871}">
      <dgm:prSet phldrT="[טקסט]" custT="1"/>
      <dgm:spPr/>
      <dgm:t>
        <a:bodyPr/>
        <a:lstStyle/>
        <a:p>
          <a:pPr rtl="1"/>
          <a:r>
            <a:rPr lang="he-IL" sz="2400" dirty="0" smtClean="0">
              <a:latin typeface="David" panose="020E0502060401010101" pitchFamily="34" charset="-79"/>
              <a:cs typeface="David" panose="020E0502060401010101" pitchFamily="34" charset="-79"/>
            </a:rPr>
            <a:t>דרך </a:t>
          </a:r>
          <a:r>
            <a:rPr lang="he-IL" sz="2400" dirty="0" smtClean="0">
              <a:latin typeface="David" panose="020E0502060401010101" pitchFamily="34" charset="-79"/>
              <a:cs typeface="David" panose="020E0502060401010101" pitchFamily="34" charset="-79"/>
            </a:rPr>
            <a:t>השתתפותו </a:t>
          </a:r>
          <a:r>
            <a:rPr lang="he-IL" sz="2400" dirty="0" smtClean="0">
              <a:latin typeface="David" panose="020E0502060401010101" pitchFamily="34" charset="-79"/>
              <a:cs typeface="David" panose="020E0502060401010101" pitchFamily="34" charset="-79"/>
            </a:rPr>
            <a:t>המתמודד  יוכל להשפיע </a:t>
          </a:r>
          <a:r>
            <a:rPr lang="he-IL" sz="2400" b="1" dirty="0" smtClean="0">
              <a:latin typeface="David" panose="020E0502060401010101" pitchFamily="34" charset="-79"/>
              <a:cs typeface="David" panose="020E0502060401010101" pitchFamily="34" charset="-79"/>
            </a:rPr>
            <a:t>ולכוון את העבודה השיקומית</a:t>
          </a:r>
          <a:r>
            <a:rPr lang="he-IL" sz="2400" dirty="0" smtClean="0">
              <a:latin typeface="David" panose="020E0502060401010101" pitchFamily="34" charset="-79"/>
              <a:cs typeface="David" panose="020E0502060401010101" pitchFamily="34" charset="-79"/>
            </a:rPr>
            <a:t> שלו.</a:t>
          </a:r>
          <a:endParaRPr lang="he-IL" sz="2400" dirty="0">
            <a:latin typeface="David" panose="020E0502060401010101" pitchFamily="34" charset="-79"/>
            <a:cs typeface="David" panose="020E0502060401010101" pitchFamily="34" charset="-79"/>
          </a:endParaRPr>
        </a:p>
      </dgm:t>
    </dgm:pt>
    <dgm:pt modelId="{02F9D333-95C1-478B-A2A8-2F48EFC8EF95}" type="parTrans" cxnId="{DAA76F4F-B78E-4213-91A0-ED8C3FA364FB}">
      <dgm:prSet/>
      <dgm:spPr/>
      <dgm:t>
        <a:bodyPr/>
        <a:lstStyle/>
        <a:p>
          <a:pPr rtl="1"/>
          <a:endParaRPr lang="he-IL" sz="1800">
            <a:latin typeface="David" panose="020E0502060401010101" pitchFamily="34" charset="-79"/>
            <a:cs typeface="David" panose="020E0502060401010101" pitchFamily="34" charset="-79"/>
          </a:endParaRPr>
        </a:p>
      </dgm:t>
    </dgm:pt>
    <dgm:pt modelId="{73B7D71D-6E0D-44FA-B583-9D8BB04C98F1}" type="sibTrans" cxnId="{DAA76F4F-B78E-4213-91A0-ED8C3FA364FB}">
      <dgm:prSet/>
      <dgm:spPr/>
      <dgm:t>
        <a:bodyPr/>
        <a:lstStyle/>
        <a:p>
          <a:pPr rtl="1"/>
          <a:endParaRPr lang="he-IL" sz="1800">
            <a:latin typeface="David" panose="020E0502060401010101" pitchFamily="34" charset="-79"/>
            <a:cs typeface="David" panose="020E0502060401010101" pitchFamily="34" charset="-79"/>
          </a:endParaRPr>
        </a:p>
      </dgm:t>
    </dgm:pt>
    <dgm:pt modelId="{3F18DA69-1937-4EAE-8D8C-EB3DAA54A942}">
      <dgm:prSet phldrT="[טקסט]" custT="1"/>
      <dgm:spPr/>
      <dgm:t>
        <a:bodyPr/>
        <a:lstStyle/>
        <a:p>
          <a:pPr rtl="1"/>
          <a:endParaRPr lang="he-IL" sz="4000" dirty="0">
            <a:latin typeface="David" panose="020E0502060401010101" pitchFamily="34" charset="-79"/>
            <a:cs typeface="David" panose="020E0502060401010101" pitchFamily="34" charset="-79"/>
          </a:endParaRPr>
        </a:p>
      </dgm:t>
    </dgm:pt>
    <dgm:pt modelId="{9A2FB052-ADB3-49C5-AD4E-F344179669BF}" type="parTrans" cxnId="{B15C740E-1AEE-47F2-A327-E8821BB35DD9}">
      <dgm:prSet/>
      <dgm:spPr/>
      <dgm:t>
        <a:bodyPr/>
        <a:lstStyle/>
        <a:p>
          <a:pPr rtl="1"/>
          <a:endParaRPr lang="he-IL" sz="1800">
            <a:latin typeface="David" panose="020E0502060401010101" pitchFamily="34" charset="-79"/>
            <a:cs typeface="David" panose="020E0502060401010101" pitchFamily="34" charset="-79"/>
          </a:endParaRPr>
        </a:p>
      </dgm:t>
    </dgm:pt>
    <dgm:pt modelId="{C07852C3-E473-4460-BCAF-4588149B8269}" type="sibTrans" cxnId="{B15C740E-1AEE-47F2-A327-E8821BB35DD9}">
      <dgm:prSet/>
      <dgm:spPr/>
      <dgm:t>
        <a:bodyPr/>
        <a:lstStyle/>
        <a:p>
          <a:pPr rtl="1"/>
          <a:endParaRPr lang="he-IL" sz="1800">
            <a:latin typeface="David" panose="020E0502060401010101" pitchFamily="34" charset="-79"/>
            <a:cs typeface="David" panose="020E0502060401010101" pitchFamily="34" charset="-79"/>
          </a:endParaRPr>
        </a:p>
      </dgm:t>
    </dgm:pt>
    <dgm:pt modelId="{B60A03AB-A5CC-47FF-9F21-F473155D5AFF}">
      <dgm:prSet phldrT="[טקסט]" custT="1"/>
      <dgm:spPr/>
      <dgm:t>
        <a:bodyPr/>
        <a:lstStyle/>
        <a:p>
          <a:pPr rtl="1"/>
          <a:r>
            <a:rPr lang="he-IL" sz="2400" dirty="0" smtClean="0">
              <a:latin typeface="David" panose="020E0502060401010101" pitchFamily="34" charset="-79"/>
              <a:cs typeface="David" panose="020E0502060401010101" pitchFamily="34" charset="-79"/>
            </a:rPr>
            <a:t>השאלון </a:t>
          </a:r>
          <a:r>
            <a:rPr lang="he-IL" sz="2400" dirty="0" smtClean="0">
              <a:solidFill>
                <a:schemeClr val="tx1"/>
              </a:solidFill>
              <a:latin typeface="David" panose="020E0502060401010101" pitchFamily="34" charset="-79"/>
              <a:cs typeface="David" panose="020E0502060401010101" pitchFamily="34" charset="-79"/>
            </a:rPr>
            <a:t>שימלא יעזור לו ולעובדים </a:t>
          </a:r>
          <a:r>
            <a:rPr lang="he-IL" sz="2400" dirty="0" err="1" smtClean="0">
              <a:solidFill>
                <a:schemeClr val="tx1"/>
              </a:solidFill>
              <a:latin typeface="David" panose="020E0502060401010101" pitchFamily="34" charset="-79"/>
              <a:cs typeface="David" panose="020E0502060401010101" pitchFamily="34" charset="-79"/>
            </a:rPr>
            <a:t>איתו</a:t>
          </a:r>
          <a:r>
            <a:rPr lang="he-IL" sz="2400" dirty="0" smtClean="0">
              <a:solidFill>
                <a:schemeClr val="tx1"/>
              </a:solidFill>
              <a:latin typeface="David" panose="020E0502060401010101" pitchFamily="34" charset="-79"/>
              <a:cs typeface="David" panose="020E0502060401010101" pitchFamily="34" charset="-79"/>
            </a:rPr>
            <a:t>, לזהות ולהבין במה כדאי להתמקד בתהליך השיקומי שלו.  ממה הוא מרוצה יותר או מרוצה פחות ועל מה הוא בוחר לעבוד</a:t>
          </a:r>
          <a:endParaRPr lang="he-IL" sz="2400" dirty="0">
            <a:solidFill>
              <a:schemeClr val="tx1"/>
            </a:solidFill>
            <a:latin typeface="David" panose="020E0502060401010101" pitchFamily="34" charset="-79"/>
            <a:cs typeface="David" panose="020E0502060401010101" pitchFamily="34" charset="-79"/>
          </a:endParaRPr>
        </a:p>
      </dgm:t>
    </dgm:pt>
    <dgm:pt modelId="{17EC6905-B477-47AC-989C-2E754A50A7E7}" type="parTrans" cxnId="{323EC6CB-88C4-48E1-987B-F7B54DAE6058}">
      <dgm:prSet/>
      <dgm:spPr/>
      <dgm:t>
        <a:bodyPr/>
        <a:lstStyle/>
        <a:p>
          <a:pPr rtl="1"/>
          <a:endParaRPr lang="he-IL" sz="1800">
            <a:latin typeface="David" panose="020E0502060401010101" pitchFamily="34" charset="-79"/>
            <a:cs typeface="David" panose="020E0502060401010101" pitchFamily="34" charset="-79"/>
          </a:endParaRPr>
        </a:p>
      </dgm:t>
    </dgm:pt>
    <dgm:pt modelId="{5750D725-9A54-4B6A-BFAD-DC75DD10536B}" type="sibTrans" cxnId="{323EC6CB-88C4-48E1-987B-F7B54DAE6058}">
      <dgm:prSet/>
      <dgm:spPr/>
      <dgm:t>
        <a:bodyPr/>
        <a:lstStyle/>
        <a:p>
          <a:pPr rtl="1"/>
          <a:endParaRPr lang="he-IL" sz="1800">
            <a:latin typeface="David" panose="020E0502060401010101" pitchFamily="34" charset="-79"/>
            <a:cs typeface="David" panose="020E0502060401010101" pitchFamily="34" charset="-79"/>
          </a:endParaRPr>
        </a:p>
      </dgm:t>
    </dgm:pt>
    <dgm:pt modelId="{22332747-9D23-4746-AD42-170E693725C5}">
      <dgm:prSet phldrT="[טקסט]" custT="1"/>
      <dgm:spPr/>
      <dgm:t>
        <a:bodyPr/>
        <a:lstStyle/>
        <a:p>
          <a:pPr rtl="1"/>
          <a:endParaRPr lang="he-IL" sz="4000" dirty="0">
            <a:latin typeface="David" panose="020E0502060401010101" pitchFamily="34" charset="-79"/>
            <a:cs typeface="David" panose="020E0502060401010101" pitchFamily="34" charset="-79"/>
          </a:endParaRPr>
        </a:p>
      </dgm:t>
    </dgm:pt>
    <dgm:pt modelId="{9364337A-F1D0-4FBF-8002-47749C48897F}" type="parTrans" cxnId="{4FFF148D-0E3D-450D-9D02-BEDAD62EDB96}">
      <dgm:prSet/>
      <dgm:spPr/>
      <dgm:t>
        <a:bodyPr/>
        <a:lstStyle/>
        <a:p>
          <a:pPr rtl="1"/>
          <a:endParaRPr lang="he-IL" sz="1800">
            <a:latin typeface="David" panose="020E0502060401010101" pitchFamily="34" charset="-79"/>
            <a:cs typeface="David" panose="020E0502060401010101" pitchFamily="34" charset="-79"/>
          </a:endParaRPr>
        </a:p>
      </dgm:t>
    </dgm:pt>
    <dgm:pt modelId="{99BCCF17-F706-4D8A-902F-3B1907D8E5A4}" type="sibTrans" cxnId="{4FFF148D-0E3D-450D-9D02-BEDAD62EDB96}">
      <dgm:prSet/>
      <dgm:spPr/>
      <dgm:t>
        <a:bodyPr/>
        <a:lstStyle/>
        <a:p>
          <a:pPr rtl="1"/>
          <a:endParaRPr lang="he-IL" sz="1800">
            <a:latin typeface="David" panose="020E0502060401010101" pitchFamily="34" charset="-79"/>
            <a:cs typeface="David" panose="020E0502060401010101" pitchFamily="34" charset="-79"/>
          </a:endParaRPr>
        </a:p>
      </dgm:t>
    </dgm:pt>
    <dgm:pt modelId="{F6E2B68E-BEEA-4B6F-A29B-93FC2FB06851}">
      <dgm:prSet phldrT="[טקסט]" custT="1"/>
      <dgm:spPr/>
      <dgm:t>
        <a:bodyPr/>
        <a:lstStyle/>
        <a:p>
          <a:pPr rtl="1"/>
          <a:r>
            <a:rPr lang="he-IL" sz="2400" b="1" dirty="0" smtClean="0">
              <a:latin typeface="David" panose="020E0502060401010101" pitchFamily="34" charset="-79"/>
              <a:cs typeface="David" panose="020E0502060401010101" pitchFamily="34" charset="-79"/>
            </a:rPr>
            <a:t>להשמיע את קולו כאדם הצורך שירותי סל שיקום </a:t>
          </a:r>
          <a:endParaRPr lang="he-IL" sz="2400" b="1" dirty="0">
            <a:latin typeface="David" panose="020E0502060401010101" pitchFamily="34" charset="-79"/>
            <a:cs typeface="David" panose="020E0502060401010101" pitchFamily="34" charset="-79"/>
          </a:endParaRPr>
        </a:p>
      </dgm:t>
    </dgm:pt>
    <dgm:pt modelId="{B589D7A2-1E61-4461-B5A8-263308B12D68}" type="parTrans" cxnId="{3E60CE9E-C7E8-436B-AA69-857B3193894C}">
      <dgm:prSet/>
      <dgm:spPr/>
      <dgm:t>
        <a:bodyPr/>
        <a:lstStyle/>
        <a:p>
          <a:pPr rtl="1"/>
          <a:endParaRPr lang="he-IL" sz="1800">
            <a:latin typeface="David" panose="020E0502060401010101" pitchFamily="34" charset="-79"/>
            <a:cs typeface="David" panose="020E0502060401010101" pitchFamily="34" charset="-79"/>
          </a:endParaRPr>
        </a:p>
      </dgm:t>
    </dgm:pt>
    <dgm:pt modelId="{B16833D1-1774-4B69-B28C-8E4D3A4EF935}" type="sibTrans" cxnId="{3E60CE9E-C7E8-436B-AA69-857B3193894C}">
      <dgm:prSet/>
      <dgm:spPr/>
      <dgm:t>
        <a:bodyPr/>
        <a:lstStyle/>
        <a:p>
          <a:pPr rtl="1"/>
          <a:endParaRPr lang="he-IL" sz="1800">
            <a:latin typeface="David" panose="020E0502060401010101" pitchFamily="34" charset="-79"/>
            <a:cs typeface="David" panose="020E0502060401010101" pitchFamily="34" charset="-79"/>
          </a:endParaRPr>
        </a:p>
      </dgm:t>
    </dgm:pt>
    <dgm:pt modelId="{34EE8BFE-2E2C-4EEC-B161-D37249E3246D}">
      <dgm:prSet custT="1"/>
      <dgm:spPr/>
      <dgm:t>
        <a:bodyPr/>
        <a:lstStyle/>
        <a:p>
          <a:pPr rtl="1"/>
          <a:endParaRPr lang="he-IL" sz="2400" dirty="0" smtClean="0">
            <a:latin typeface="David" panose="020E0502060401010101" pitchFamily="34" charset="-79"/>
            <a:cs typeface="David" panose="020E0502060401010101" pitchFamily="34" charset="-79"/>
          </a:endParaRPr>
        </a:p>
      </dgm:t>
    </dgm:pt>
    <dgm:pt modelId="{4EDA24AB-A73D-4B9A-8C06-47679397A502}" type="parTrans" cxnId="{DBDAF7FC-8884-4FB1-9A5D-5182A45FC892}">
      <dgm:prSet/>
      <dgm:spPr/>
      <dgm:t>
        <a:bodyPr/>
        <a:lstStyle/>
        <a:p>
          <a:pPr rtl="1"/>
          <a:endParaRPr lang="he-IL" sz="1800">
            <a:latin typeface="David" panose="020E0502060401010101" pitchFamily="34" charset="-79"/>
            <a:cs typeface="David" panose="020E0502060401010101" pitchFamily="34" charset="-79"/>
          </a:endParaRPr>
        </a:p>
      </dgm:t>
    </dgm:pt>
    <dgm:pt modelId="{0313B5F6-91C2-4FC4-B7C1-B4E38AAB7419}" type="sibTrans" cxnId="{DBDAF7FC-8884-4FB1-9A5D-5182A45FC892}">
      <dgm:prSet/>
      <dgm:spPr/>
      <dgm:t>
        <a:bodyPr/>
        <a:lstStyle/>
        <a:p>
          <a:pPr rtl="1"/>
          <a:endParaRPr lang="he-IL" sz="1800">
            <a:latin typeface="David" panose="020E0502060401010101" pitchFamily="34" charset="-79"/>
            <a:cs typeface="David" panose="020E0502060401010101" pitchFamily="34" charset="-79"/>
          </a:endParaRPr>
        </a:p>
      </dgm:t>
    </dgm:pt>
    <dgm:pt modelId="{1564E988-2926-4829-AFDC-D26DCBB4D8A5}" type="pres">
      <dgm:prSet presAssocID="{99F6D3C7-07E0-4AD2-8DDE-DFCBBBBDC079}" presName="linearFlow" presStyleCnt="0">
        <dgm:presLayoutVars>
          <dgm:dir/>
          <dgm:animLvl val="lvl"/>
          <dgm:resizeHandles val="exact"/>
        </dgm:presLayoutVars>
      </dgm:prSet>
      <dgm:spPr/>
      <dgm:t>
        <a:bodyPr/>
        <a:lstStyle/>
        <a:p>
          <a:pPr rtl="1"/>
          <a:endParaRPr lang="he-IL"/>
        </a:p>
      </dgm:t>
    </dgm:pt>
    <dgm:pt modelId="{D33795CA-61A5-4581-A13D-7DB5BA9B2B17}" type="pres">
      <dgm:prSet presAssocID="{9BD8D59C-8384-45B6-BF43-310D67265E43}" presName="composite" presStyleCnt="0"/>
      <dgm:spPr/>
    </dgm:pt>
    <dgm:pt modelId="{BB3671B1-404A-4A70-92CA-4F83F596A7A9}" type="pres">
      <dgm:prSet presAssocID="{9BD8D59C-8384-45B6-BF43-310D67265E43}" presName="parentText" presStyleLbl="alignNode1" presStyleIdx="0" presStyleCnt="3">
        <dgm:presLayoutVars>
          <dgm:chMax val="1"/>
          <dgm:bulletEnabled val="1"/>
        </dgm:presLayoutVars>
      </dgm:prSet>
      <dgm:spPr/>
      <dgm:t>
        <a:bodyPr/>
        <a:lstStyle/>
        <a:p>
          <a:pPr rtl="1"/>
          <a:endParaRPr lang="he-IL"/>
        </a:p>
      </dgm:t>
    </dgm:pt>
    <dgm:pt modelId="{6ABEADEE-244D-479C-8E23-D9987E3E3A93}" type="pres">
      <dgm:prSet presAssocID="{9BD8D59C-8384-45B6-BF43-310D67265E43}" presName="descendantText" presStyleLbl="alignAcc1" presStyleIdx="0" presStyleCnt="3" custLinFactNeighborX="40" custLinFactNeighborY="-249">
        <dgm:presLayoutVars>
          <dgm:bulletEnabled val="1"/>
        </dgm:presLayoutVars>
      </dgm:prSet>
      <dgm:spPr/>
      <dgm:t>
        <a:bodyPr/>
        <a:lstStyle/>
        <a:p>
          <a:pPr rtl="1"/>
          <a:endParaRPr lang="he-IL"/>
        </a:p>
      </dgm:t>
    </dgm:pt>
    <dgm:pt modelId="{9C8B1593-715F-43B1-96D3-D5858AE7B211}" type="pres">
      <dgm:prSet presAssocID="{04AF0D30-47A9-4D83-B6FD-76E52A981931}" presName="sp" presStyleCnt="0"/>
      <dgm:spPr/>
    </dgm:pt>
    <dgm:pt modelId="{430DD689-2870-4D5A-B8EE-3EA873EC074B}" type="pres">
      <dgm:prSet presAssocID="{3F18DA69-1937-4EAE-8D8C-EB3DAA54A942}" presName="composite" presStyleCnt="0"/>
      <dgm:spPr/>
    </dgm:pt>
    <dgm:pt modelId="{A47C4A43-02BF-474F-9B6D-B6145B04942F}" type="pres">
      <dgm:prSet presAssocID="{3F18DA69-1937-4EAE-8D8C-EB3DAA54A942}" presName="parentText" presStyleLbl="alignNode1" presStyleIdx="1" presStyleCnt="3" custLinFactNeighborX="0" custLinFactNeighborY="425">
        <dgm:presLayoutVars>
          <dgm:chMax val="1"/>
          <dgm:bulletEnabled val="1"/>
        </dgm:presLayoutVars>
      </dgm:prSet>
      <dgm:spPr/>
      <dgm:t>
        <a:bodyPr/>
        <a:lstStyle/>
        <a:p>
          <a:pPr rtl="1"/>
          <a:endParaRPr lang="he-IL"/>
        </a:p>
      </dgm:t>
    </dgm:pt>
    <dgm:pt modelId="{79FA1F8C-7C1A-4B29-B50A-5AE874B4B33E}" type="pres">
      <dgm:prSet presAssocID="{3F18DA69-1937-4EAE-8D8C-EB3DAA54A942}" presName="descendantText" presStyleLbl="alignAcc1" presStyleIdx="1" presStyleCnt="3">
        <dgm:presLayoutVars>
          <dgm:bulletEnabled val="1"/>
        </dgm:presLayoutVars>
      </dgm:prSet>
      <dgm:spPr/>
      <dgm:t>
        <a:bodyPr/>
        <a:lstStyle/>
        <a:p>
          <a:pPr rtl="1"/>
          <a:endParaRPr lang="he-IL"/>
        </a:p>
      </dgm:t>
    </dgm:pt>
    <dgm:pt modelId="{26A980CB-32B9-43A9-B06D-ACDF19E8C96E}" type="pres">
      <dgm:prSet presAssocID="{C07852C3-E473-4460-BCAF-4588149B8269}" presName="sp" presStyleCnt="0"/>
      <dgm:spPr/>
    </dgm:pt>
    <dgm:pt modelId="{CB44D6A0-7108-4F28-8888-BD46D25DD389}" type="pres">
      <dgm:prSet presAssocID="{22332747-9D23-4746-AD42-170E693725C5}" presName="composite" presStyleCnt="0"/>
      <dgm:spPr/>
    </dgm:pt>
    <dgm:pt modelId="{A6A95509-5BD5-4FCC-B704-AD011FC01E33}" type="pres">
      <dgm:prSet presAssocID="{22332747-9D23-4746-AD42-170E693725C5}" presName="parentText" presStyleLbl="alignNode1" presStyleIdx="2" presStyleCnt="3">
        <dgm:presLayoutVars>
          <dgm:chMax val="1"/>
          <dgm:bulletEnabled val="1"/>
        </dgm:presLayoutVars>
      </dgm:prSet>
      <dgm:spPr/>
      <dgm:t>
        <a:bodyPr/>
        <a:lstStyle/>
        <a:p>
          <a:pPr rtl="1"/>
          <a:endParaRPr lang="he-IL"/>
        </a:p>
      </dgm:t>
    </dgm:pt>
    <dgm:pt modelId="{3B2E40D5-FDEB-4852-B5B1-E23BC8DC7202}" type="pres">
      <dgm:prSet presAssocID="{22332747-9D23-4746-AD42-170E693725C5}" presName="descendantText" presStyleLbl="alignAcc1" presStyleIdx="2" presStyleCnt="3" custLinFactNeighborY="-981">
        <dgm:presLayoutVars>
          <dgm:bulletEnabled val="1"/>
        </dgm:presLayoutVars>
      </dgm:prSet>
      <dgm:spPr/>
      <dgm:t>
        <a:bodyPr/>
        <a:lstStyle/>
        <a:p>
          <a:pPr rtl="1"/>
          <a:endParaRPr lang="he-IL"/>
        </a:p>
      </dgm:t>
    </dgm:pt>
  </dgm:ptLst>
  <dgm:cxnLst>
    <dgm:cxn modelId="{7F82C929-5914-4EB6-8629-73600E977E77}" type="presOf" srcId="{34EE8BFE-2E2C-4EEC-B161-D37249E3246D}" destId="{6ABEADEE-244D-479C-8E23-D9987E3E3A93}" srcOrd="0" destOrd="1" presId="urn:microsoft.com/office/officeart/2005/8/layout/chevron2"/>
    <dgm:cxn modelId="{742A92F3-6FC7-4EE5-8BD1-FCFFA72397B4}" type="presOf" srcId="{3F18DA69-1937-4EAE-8D8C-EB3DAA54A942}" destId="{A47C4A43-02BF-474F-9B6D-B6145B04942F}" srcOrd="0" destOrd="0" presId="urn:microsoft.com/office/officeart/2005/8/layout/chevron2"/>
    <dgm:cxn modelId="{1391B06B-7798-43F9-A735-69582768AF18}" type="presOf" srcId="{22332747-9D23-4746-AD42-170E693725C5}" destId="{A6A95509-5BD5-4FCC-B704-AD011FC01E33}" srcOrd="0" destOrd="0" presId="urn:microsoft.com/office/officeart/2005/8/layout/chevron2"/>
    <dgm:cxn modelId="{EBA9E683-A9E3-402D-8E77-BFF110C9BB45}" type="presOf" srcId="{99F6D3C7-07E0-4AD2-8DDE-DFCBBBBDC079}" destId="{1564E988-2926-4829-AFDC-D26DCBB4D8A5}" srcOrd="0" destOrd="0" presId="urn:microsoft.com/office/officeart/2005/8/layout/chevron2"/>
    <dgm:cxn modelId="{4FFF148D-0E3D-450D-9D02-BEDAD62EDB96}" srcId="{99F6D3C7-07E0-4AD2-8DDE-DFCBBBBDC079}" destId="{22332747-9D23-4746-AD42-170E693725C5}" srcOrd="2" destOrd="0" parTransId="{9364337A-F1D0-4FBF-8002-47749C48897F}" sibTransId="{99BCCF17-F706-4D8A-902F-3B1907D8E5A4}"/>
    <dgm:cxn modelId="{4544F8EB-4405-497D-992D-0A0DDE11952A}" type="presOf" srcId="{B60A03AB-A5CC-47FF-9F21-F473155D5AFF}" destId="{79FA1F8C-7C1A-4B29-B50A-5AE874B4B33E}" srcOrd="0" destOrd="0" presId="urn:microsoft.com/office/officeart/2005/8/layout/chevron2"/>
    <dgm:cxn modelId="{D5CEF0DB-01EA-45DF-883D-A7D28A477465}" srcId="{99F6D3C7-07E0-4AD2-8DDE-DFCBBBBDC079}" destId="{9BD8D59C-8384-45B6-BF43-310D67265E43}" srcOrd="0" destOrd="0" parTransId="{2BA58C97-D91B-4482-B24D-824675ECF764}" sibTransId="{04AF0D30-47A9-4D83-B6FD-76E52A981931}"/>
    <dgm:cxn modelId="{8A7B7C40-95B8-45CB-BB59-6228791BB756}" type="presOf" srcId="{9BD8D59C-8384-45B6-BF43-310D67265E43}" destId="{BB3671B1-404A-4A70-92CA-4F83F596A7A9}" srcOrd="0" destOrd="0" presId="urn:microsoft.com/office/officeart/2005/8/layout/chevron2"/>
    <dgm:cxn modelId="{3E60CE9E-C7E8-436B-AA69-857B3193894C}" srcId="{22332747-9D23-4746-AD42-170E693725C5}" destId="{F6E2B68E-BEEA-4B6F-A29B-93FC2FB06851}" srcOrd="0" destOrd="0" parTransId="{B589D7A2-1E61-4461-B5A8-263308B12D68}" sibTransId="{B16833D1-1774-4B69-B28C-8E4D3A4EF935}"/>
    <dgm:cxn modelId="{18CD3BC8-BA2D-48D2-9A24-1F7DF5F1938C}" type="presOf" srcId="{F6E2B68E-BEEA-4B6F-A29B-93FC2FB06851}" destId="{3B2E40D5-FDEB-4852-B5B1-E23BC8DC7202}" srcOrd="0" destOrd="0" presId="urn:microsoft.com/office/officeart/2005/8/layout/chevron2"/>
    <dgm:cxn modelId="{B15C740E-1AEE-47F2-A327-E8821BB35DD9}" srcId="{99F6D3C7-07E0-4AD2-8DDE-DFCBBBBDC079}" destId="{3F18DA69-1937-4EAE-8D8C-EB3DAA54A942}" srcOrd="1" destOrd="0" parTransId="{9A2FB052-ADB3-49C5-AD4E-F344179669BF}" sibTransId="{C07852C3-E473-4460-BCAF-4588149B8269}"/>
    <dgm:cxn modelId="{DAA76F4F-B78E-4213-91A0-ED8C3FA364FB}" srcId="{9BD8D59C-8384-45B6-BF43-310D67265E43}" destId="{1AE02D0E-5310-42A3-8C8A-2E2BD3FF9871}" srcOrd="0" destOrd="0" parTransId="{02F9D333-95C1-478B-A2A8-2F48EFC8EF95}" sibTransId="{73B7D71D-6E0D-44FA-B583-9D8BB04C98F1}"/>
    <dgm:cxn modelId="{DBDAF7FC-8884-4FB1-9A5D-5182A45FC892}" srcId="{9BD8D59C-8384-45B6-BF43-310D67265E43}" destId="{34EE8BFE-2E2C-4EEC-B161-D37249E3246D}" srcOrd="1" destOrd="0" parTransId="{4EDA24AB-A73D-4B9A-8C06-47679397A502}" sibTransId="{0313B5F6-91C2-4FC4-B7C1-B4E38AAB7419}"/>
    <dgm:cxn modelId="{438BA55B-8E13-443D-BC72-1585E88C1A8D}" type="presOf" srcId="{1AE02D0E-5310-42A3-8C8A-2E2BD3FF9871}" destId="{6ABEADEE-244D-479C-8E23-D9987E3E3A93}" srcOrd="0" destOrd="0" presId="urn:microsoft.com/office/officeart/2005/8/layout/chevron2"/>
    <dgm:cxn modelId="{323EC6CB-88C4-48E1-987B-F7B54DAE6058}" srcId="{3F18DA69-1937-4EAE-8D8C-EB3DAA54A942}" destId="{B60A03AB-A5CC-47FF-9F21-F473155D5AFF}" srcOrd="0" destOrd="0" parTransId="{17EC6905-B477-47AC-989C-2E754A50A7E7}" sibTransId="{5750D725-9A54-4B6A-BFAD-DC75DD10536B}"/>
    <dgm:cxn modelId="{C4F19814-6455-4078-A42B-726A001D10C1}" type="presParOf" srcId="{1564E988-2926-4829-AFDC-D26DCBB4D8A5}" destId="{D33795CA-61A5-4581-A13D-7DB5BA9B2B17}" srcOrd="0" destOrd="0" presId="urn:microsoft.com/office/officeart/2005/8/layout/chevron2"/>
    <dgm:cxn modelId="{D1658D58-5D6C-4662-9C97-119D1C8347C6}" type="presParOf" srcId="{D33795CA-61A5-4581-A13D-7DB5BA9B2B17}" destId="{BB3671B1-404A-4A70-92CA-4F83F596A7A9}" srcOrd="0" destOrd="0" presId="urn:microsoft.com/office/officeart/2005/8/layout/chevron2"/>
    <dgm:cxn modelId="{C7FB0B6A-C9D5-42CF-A892-D4874CA6250A}" type="presParOf" srcId="{D33795CA-61A5-4581-A13D-7DB5BA9B2B17}" destId="{6ABEADEE-244D-479C-8E23-D9987E3E3A93}" srcOrd="1" destOrd="0" presId="urn:microsoft.com/office/officeart/2005/8/layout/chevron2"/>
    <dgm:cxn modelId="{9E3BD554-2104-4ECA-83D2-A8809D44BDFD}" type="presParOf" srcId="{1564E988-2926-4829-AFDC-D26DCBB4D8A5}" destId="{9C8B1593-715F-43B1-96D3-D5858AE7B211}" srcOrd="1" destOrd="0" presId="urn:microsoft.com/office/officeart/2005/8/layout/chevron2"/>
    <dgm:cxn modelId="{96754E9B-5835-498F-A0E4-E9209C32E044}" type="presParOf" srcId="{1564E988-2926-4829-AFDC-D26DCBB4D8A5}" destId="{430DD689-2870-4D5A-B8EE-3EA873EC074B}" srcOrd="2" destOrd="0" presId="urn:microsoft.com/office/officeart/2005/8/layout/chevron2"/>
    <dgm:cxn modelId="{AC7F4DF4-41F3-4BE3-A7C1-AFF261B74A55}" type="presParOf" srcId="{430DD689-2870-4D5A-B8EE-3EA873EC074B}" destId="{A47C4A43-02BF-474F-9B6D-B6145B04942F}" srcOrd="0" destOrd="0" presId="urn:microsoft.com/office/officeart/2005/8/layout/chevron2"/>
    <dgm:cxn modelId="{E73DC8EF-D7BD-42F4-8E4B-918836972169}" type="presParOf" srcId="{430DD689-2870-4D5A-B8EE-3EA873EC074B}" destId="{79FA1F8C-7C1A-4B29-B50A-5AE874B4B33E}" srcOrd="1" destOrd="0" presId="urn:microsoft.com/office/officeart/2005/8/layout/chevron2"/>
    <dgm:cxn modelId="{7CA4539A-0101-4996-87B0-E44004E1BB41}" type="presParOf" srcId="{1564E988-2926-4829-AFDC-D26DCBB4D8A5}" destId="{26A980CB-32B9-43A9-B06D-ACDF19E8C96E}" srcOrd="3" destOrd="0" presId="urn:microsoft.com/office/officeart/2005/8/layout/chevron2"/>
    <dgm:cxn modelId="{56A85E83-B898-4668-93AE-13054B963DB9}" type="presParOf" srcId="{1564E988-2926-4829-AFDC-D26DCBB4D8A5}" destId="{CB44D6A0-7108-4F28-8888-BD46D25DD389}" srcOrd="4" destOrd="0" presId="urn:microsoft.com/office/officeart/2005/8/layout/chevron2"/>
    <dgm:cxn modelId="{F2C52F67-D8A8-40F9-8666-EE702352C54C}" type="presParOf" srcId="{CB44D6A0-7108-4F28-8888-BD46D25DD389}" destId="{A6A95509-5BD5-4FCC-B704-AD011FC01E33}" srcOrd="0" destOrd="0" presId="urn:microsoft.com/office/officeart/2005/8/layout/chevron2"/>
    <dgm:cxn modelId="{E1DD8D19-545E-4D96-B2BD-9323205842EC}" type="presParOf" srcId="{CB44D6A0-7108-4F28-8888-BD46D25DD389}" destId="{3B2E40D5-FDEB-4852-B5B1-E23BC8DC720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5C628B-8E7A-49FC-84DD-17594F18C81E}" type="doc">
      <dgm:prSet loTypeId="urn:microsoft.com/office/officeart/2005/8/layout/venn3" loCatId="relationship" qsTypeId="urn:microsoft.com/office/officeart/2005/8/quickstyle/simple2" qsCatId="simple" csTypeId="urn:microsoft.com/office/officeart/2005/8/colors/accent4_1" csCatId="accent4" phldr="1"/>
      <dgm:spPr/>
      <dgm:t>
        <a:bodyPr/>
        <a:lstStyle/>
        <a:p>
          <a:pPr rtl="1"/>
          <a:endParaRPr lang="he-IL"/>
        </a:p>
      </dgm:t>
    </dgm:pt>
    <dgm:pt modelId="{82828724-6513-41CB-ABCC-F1FA3E8F208D}">
      <dgm:prSet phldrT="[טקסט]" custT="1"/>
      <dgm:spPr/>
      <dgm:t>
        <a:bodyPr/>
        <a:lstStyle/>
        <a:p>
          <a:pPr rtl="1"/>
          <a:r>
            <a:rPr lang="he-IL" sz="3200" b="0" dirty="0" smtClean="0">
              <a:latin typeface="David" panose="020E0502060401010101" pitchFamily="34" charset="-79"/>
              <a:cs typeface="David" panose="020E0502060401010101" pitchFamily="34" charset="-79"/>
            </a:rPr>
            <a:t>מה כדאי לפתח בסל שיקום?</a:t>
          </a:r>
          <a:endParaRPr lang="he-IL" sz="3200" b="0" dirty="0">
            <a:latin typeface="David" panose="020E0502060401010101" pitchFamily="34" charset="-79"/>
            <a:cs typeface="David" panose="020E0502060401010101" pitchFamily="34" charset="-79"/>
          </a:endParaRPr>
        </a:p>
      </dgm:t>
    </dgm:pt>
    <dgm:pt modelId="{7BD81FC4-45D8-487D-8F28-7DFF8E65D9FD}" type="parTrans" cxnId="{2E83B02C-5F1B-4E5B-AABF-5FCFA955D498}">
      <dgm:prSet/>
      <dgm:spPr/>
      <dgm:t>
        <a:bodyPr/>
        <a:lstStyle/>
        <a:p>
          <a:pPr rtl="1"/>
          <a:endParaRPr lang="he-IL" sz="2800" b="1"/>
        </a:p>
      </dgm:t>
    </dgm:pt>
    <dgm:pt modelId="{7B5D176D-9981-4F8F-A49D-17D7D934D6E1}" type="sibTrans" cxnId="{2E83B02C-5F1B-4E5B-AABF-5FCFA955D498}">
      <dgm:prSet/>
      <dgm:spPr/>
      <dgm:t>
        <a:bodyPr/>
        <a:lstStyle/>
        <a:p>
          <a:pPr rtl="1"/>
          <a:endParaRPr lang="he-IL" sz="2800" b="1"/>
        </a:p>
      </dgm:t>
    </dgm:pt>
    <dgm:pt modelId="{C3480EA8-E233-4567-B29D-1A02FFCF5E4B}">
      <dgm:prSet phldrT="[טקסט]" custT="1"/>
      <dgm:spPr/>
      <dgm:t>
        <a:bodyPr/>
        <a:lstStyle/>
        <a:p>
          <a:pPr rtl="1"/>
          <a:r>
            <a:rPr lang="he-IL" sz="2800" b="0" dirty="0" smtClean="0">
              <a:latin typeface="David" panose="020E0502060401010101" pitchFamily="34" charset="-79"/>
              <a:cs typeface="David" panose="020E0502060401010101" pitchFamily="34" charset="-79"/>
            </a:rPr>
            <a:t>האם האנשים מקבלים מענה לצרכים שלהם?</a:t>
          </a:r>
          <a:endParaRPr lang="he-IL" sz="2800" b="0" dirty="0">
            <a:latin typeface="David" panose="020E0502060401010101" pitchFamily="34" charset="-79"/>
            <a:cs typeface="David" panose="020E0502060401010101" pitchFamily="34" charset="-79"/>
          </a:endParaRPr>
        </a:p>
      </dgm:t>
    </dgm:pt>
    <dgm:pt modelId="{A1048758-59CA-4964-8708-0ACBA7996602}" type="parTrans" cxnId="{EC365A87-C599-49B9-B642-EF8D0C447B98}">
      <dgm:prSet/>
      <dgm:spPr/>
      <dgm:t>
        <a:bodyPr/>
        <a:lstStyle/>
        <a:p>
          <a:pPr rtl="1"/>
          <a:endParaRPr lang="he-IL" sz="2800" b="1"/>
        </a:p>
      </dgm:t>
    </dgm:pt>
    <dgm:pt modelId="{58C3BF4E-AA10-4BD6-B57C-084BE945793B}" type="sibTrans" cxnId="{EC365A87-C599-49B9-B642-EF8D0C447B98}">
      <dgm:prSet/>
      <dgm:spPr/>
      <dgm:t>
        <a:bodyPr/>
        <a:lstStyle/>
        <a:p>
          <a:pPr rtl="1"/>
          <a:endParaRPr lang="he-IL" sz="2800" b="1"/>
        </a:p>
      </dgm:t>
    </dgm:pt>
    <dgm:pt modelId="{92774655-1C8A-48CC-963F-75A425D5C018}">
      <dgm:prSet phldrT="[טקסט]" custT="1"/>
      <dgm:spPr/>
      <dgm:t>
        <a:bodyPr/>
        <a:lstStyle/>
        <a:p>
          <a:pPr rtl="1"/>
          <a:r>
            <a:rPr lang="he-IL" sz="3200" b="0" dirty="0" smtClean="0">
              <a:latin typeface="David" panose="020E0502060401010101" pitchFamily="34" charset="-79"/>
              <a:cs typeface="David" panose="020E0502060401010101" pitchFamily="34" charset="-79"/>
            </a:rPr>
            <a:t>מה עובד טוב ומה פחות?</a:t>
          </a:r>
          <a:endParaRPr lang="he-IL" sz="3200" b="0" dirty="0">
            <a:latin typeface="David" panose="020E0502060401010101" pitchFamily="34" charset="-79"/>
            <a:cs typeface="David" panose="020E0502060401010101" pitchFamily="34" charset="-79"/>
          </a:endParaRPr>
        </a:p>
      </dgm:t>
    </dgm:pt>
    <dgm:pt modelId="{A9A8F876-9267-4E07-8DC5-93444D81EBEF}" type="parTrans" cxnId="{EA55E5C0-381A-41F1-ADED-A3E96D220170}">
      <dgm:prSet/>
      <dgm:spPr/>
      <dgm:t>
        <a:bodyPr/>
        <a:lstStyle/>
        <a:p>
          <a:pPr rtl="1"/>
          <a:endParaRPr lang="he-IL" sz="2800" b="1"/>
        </a:p>
      </dgm:t>
    </dgm:pt>
    <dgm:pt modelId="{F4B654D5-6BE8-4317-938B-B799CC265C27}" type="sibTrans" cxnId="{EA55E5C0-381A-41F1-ADED-A3E96D220170}">
      <dgm:prSet/>
      <dgm:spPr/>
      <dgm:t>
        <a:bodyPr/>
        <a:lstStyle/>
        <a:p>
          <a:pPr rtl="1"/>
          <a:endParaRPr lang="he-IL" sz="2800" b="1"/>
        </a:p>
      </dgm:t>
    </dgm:pt>
    <dgm:pt modelId="{73B9A778-B0C5-4C34-8266-BBB7475C03B0}" type="pres">
      <dgm:prSet presAssocID="{B55C628B-8E7A-49FC-84DD-17594F18C81E}" presName="Name0" presStyleCnt="0">
        <dgm:presLayoutVars>
          <dgm:dir/>
          <dgm:resizeHandles val="exact"/>
        </dgm:presLayoutVars>
      </dgm:prSet>
      <dgm:spPr/>
      <dgm:t>
        <a:bodyPr/>
        <a:lstStyle/>
        <a:p>
          <a:pPr rtl="1"/>
          <a:endParaRPr lang="he-IL"/>
        </a:p>
      </dgm:t>
    </dgm:pt>
    <dgm:pt modelId="{C217A810-739D-4322-9E60-8213464070D8}" type="pres">
      <dgm:prSet presAssocID="{82828724-6513-41CB-ABCC-F1FA3E8F208D}" presName="Name5" presStyleLbl="vennNode1" presStyleIdx="0" presStyleCnt="3" custScaleY="88275">
        <dgm:presLayoutVars>
          <dgm:bulletEnabled val="1"/>
        </dgm:presLayoutVars>
      </dgm:prSet>
      <dgm:spPr/>
      <dgm:t>
        <a:bodyPr/>
        <a:lstStyle/>
        <a:p>
          <a:pPr rtl="1"/>
          <a:endParaRPr lang="he-IL"/>
        </a:p>
      </dgm:t>
    </dgm:pt>
    <dgm:pt modelId="{C3497276-6677-4616-AD15-FC45BD21FB34}" type="pres">
      <dgm:prSet presAssocID="{7B5D176D-9981-4F8F-A49D-17D7D934D6E1}" presName="space" presStyleCnt="0"/>
      <dgm:spPr/>
    </dgm:pt>
    <dgm:pt modelId="{A4F3D4CE-5FF4-4091-B844-0235F52A25AA}" type="pres">
      <dgm:prSet presAssocID="{C3480EA8-E233-4567-B29D-1A02FFCF5E4B}" presName="Name5" presStyleLbl="vennNode1" presStyleIdx="1" presStyleCnt="3" custScaleY="83582">
        <dgm:presLayoutVars>
          <dgm:bulletEnabled val="1"/>
        </dgm:presLayoutVars>
      </dgm:prSet>
      <dgm:spPr/>
      <dgm:t>
        <a:bodyPr/>
        <a:lstStyle/>
        <a:p>
          <a:pPr rtl="1"/>
          <a:endParaRPr lang="he-IL"/>
        </a:p>
      </dgm:t>
    </dgm:pt>
    <dgm:pt modelId="{14462A2A-9C22-44EB-9282-4AD2CE94AC90}" type="pres">
      <dgm:prSet presAssocID="{58C3BF4E-AA10-4BD6-B57C-084BE945793B}" presName="space" presStyleCnt="0"/>
      <dgm:spPr/>
    </dgm:pt>
    <dgm:pt modelId="{CCA78050-F8E8-4C24-90FB-678C7C9AF5F2}" type="pres">
      <dgm:prSet presAssocID="{92774655-1C8A-48CC-963F-75A425D5C018}" presName="Name5" presStyleLbl="vennNode1" presStyleIdx="2" presStyleCnt="3" custScaleY="86867" custLinFactNeighborX="-1357" custLinFactNeighborY="4207">
        <dgm:presLayoutVars>
          <dgm:bulletEnabled val="1"/>
        </dgm:presLayoutVars>
      </dgm:prSet>
      <dgm:spPr/>
      <dgm:t>
        <a:bodyPr/>
        <a:lstStyle/>
        <a:p>
          <a:pPr rtl="1"/>
          <a:endParaRPr lang="he-IL"/>
        </a:p>
      </dgm:t>
    </dgm:pt>
  </dgm:ptLst>
  <dgm:cxnLst>
    <dgm:cxn modelId="{EA55E5C0-381A-41F1-ADED-A3E96D220170}" srcId="{B55C628B-8E7A-49FC-84DD-17594F18C81E}" destId="{92774655-1C8A-48CC-963F-75A425D5C018}" srcOrd="2" destOrd="0" parTransId="{A9A8F876-9267-4E07-8DC5-93444D81EBEF}" sibTransId="{F4B654D5-6BE8-4317-938B-B799CC265C27}"/>
    <dgm:cxn modelId="{F82BB9AD-E3AB-49A0-B328-98DCEA517BA2}" type="presOf" srcId="{C3480EA8-E233-4567-B29D-1A02FFCF5E4B}" destId="{A4F3D4CE-5FF4-4091-B844-0235F52A25AA}" srcOrd="0" destOrd="0" presId="urn:microsoft.com/office/officeart/2005/8/layout/venn3"/>
    <dgm:cxn modelId="{6F265A3F-484D-4151-9C45-4C4E63B21F7A}" type="presOf" srcId="{92774655-1C8A-48CC-963F-75A425D5C018}" destId="{CCA78050-F8E8-4C24-90FB-678C7C9AF5F2}" srcOrd="0" destOrd="0" presId="urn:microsoft.com/office/officeart/2005/8/layout/venn3"/>
    <dgm:cxn modelId="{72187EE9-5869-4EA6-B6DD-B4FB3D98DCDD}" type="presOf" srcId="{B55C628B-8E7A-49FC-84DD-17594F18C81E}" destId="{73B9A778-B0C5-4C34-8266-BBB7475C03B0}" srcOrd="0" destOrd="0" presId="urn:microsoft.com/office/officeart/2005/8/layout/venn3"/>
    <dgm:cxn modelId="{3CD62B09-F181-44E1-ABF4-F5E0EE1E9FE6}" type="presOf" srcId="{82828724-6513-41CB-ABCC-F1FA3E8F208D}" destId="{C217A810-739D-4322-9E60-8213464070D8}" srcOrd="0" destOrd="0" presId="urn:microsoft.com/office/officeart/2005/8/layout/venn3"/>
    <dgm:cxn modelId="{EC365A87-C599-49B9-B642-EF8D0C447B98}" srcId="{B55C628B-8E7A-49FC-84DD-17594F18C81E}" destId="{C3480EA8-E233-4567-B29D-1A02FFCF5E4B}" srcOrd="1" destOrd="0" parTransId="{A1048758-59CA-4964-8708-0ACBA7996602}" sibTransId="{58C3BF4E-AA10-4BD6-B57C-084BE945793B}"/>
    <dgm:cxn modelId="{2E83B02C-5F1B-4E5B-AABF-5FCFA955D498}" srcId="{B55C628B-8E7A-49FC-84DD-17594F18C81E}" destId="{82828724-6513-41CB-ABCC-F1FA3E8F208D}" srcOrd="0" destOrd="0" parTransId="{7BD81FC4-45D8-487D-8F28-7DFF8E65D9FD}" sibTransId="{7B5D176D-9981-4F8F-A49D-17D7D934D6E1}"/>
    <dgm:cxn modelId="{DFBAAB54-7939-4CD2-8EBB-D139DD0B1135}" type="presParOf" srcId="{73B9A778-B0C5-4C34-8266-BBB7475C03B0}" destId="{C217A810-739D-4322-9E60-8213464070D8}" srcOrd="0" destOrd="0" presId="urn:microsoft.com/office/officeart/2005/8/layout/venn3"/>
    <dgm:cxn modelId="{75D68ABD-B247-44D3-BAD6-4B313CDA0634}" type="presParOf" srcId="{73B9A778-B0C5-4C34-8266-BBB7475C03B0}" destId="{C3497276-6677-4616-AD15-FC45BD21FB34}" srcOrd="1" destOrd="0" presId="urn:microsoft.com/office/officeart/2005/8/layout/venn3"/>
    <dgm:cxn modelId="{C5FF0531-E187-40F5-A4B3-17C2DAD2A54D}" type="presParOf" srcId="{73B9A778-B0C5-4C34-8266-BBB7475C03B0}" destId="{A4F3D4CE-5FF4-4091-B844-0235F52A25AA}" srcOrd="2" destOrd="0" presId="urn:microsoft.com/office/officeart/2005/8/layout/venn3"/>
    <dgm:cxn modelId="{43DFCBBD-E40E-42A2-8BA6-2A2293869CFB}" type="presParOf" srcId="{73B9A778-B0C5-4C34-8266-BBB7475C03B0}" destId="{14462A2A-9C22-44EB-9282-4AD2CE94AC90}" srcOrd="3" destOrd="0" presId="urn:microsoft.com/office/officeart/2005/8/layout/venn3"/>
    <dgm:cxn modelId="{E7AD656F-6E0F-4A56-BC61-D30EAD604E29}" type="presParOf" srcId="{73B9A778-B0C5-4C34-8266-BBB7475C03B0}" destId="{CCA78050-F8E8-4C24-90FB-678C7C9AF5F2}"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D9F090-7075-491F-887B-92FBC4E19B3A}" type="doc">
      <dgm:prSet loTypeId="urn:microsoft.com/office/officeart/2005/8/layout/bList2#1" loCatId="list" qsTypeId="urn:microsoft.com/office/officeart/2005/8/quickstyle/3d2" qsCatId="3D" csTypeId="urn:microsoft.com/office/officeart/2005/8/colors/accent4_1" csCatId="accent4" phldr="1"/>
      <dgm:spPr/>
      <dgm:t>
        <a:bodyPr/>
        <a:lstStyle/>
        <a:p>
          <a:pPr rtl="1"/>
          <a:endParaRPr lang="he-IL"/>
        </a:p>
      </dgm:t>
    </dgm:pt>
    <dgm:pt modelId="{91576E70-D2F0-4F77-8EE1-24373FCBEEE1}">
      <dgm:prSet phldrT="[טקסט]" custT="1"/>
      <dgm:spPr/>
      <dgm:t>
        <a:bodyPr/>
        <a:lstStyle/>
        <a:p>
          <a:pPr algn="r" rtl="1"/>
          <a:r>
            <a:rPr lang="he-IL" sz="1800" dirty="0" smtClean="0">
              <a:latin typeface="David" panose="020E0502060401010101" pitchFamily="34" charset="-79"/>
              <a:cs typeface="David" panose="020E0502060401010101" pitchFamily="34" charset="-79"/>
            </a:rPr>
            <a:t>הצוות יכול לתמוך ולהסביר את השאלון</a:t>
          </a:r>
          <a:endParaRPr lang="he-IL" sz="1800" dirty="0">
            <a:latin typeface="David" panose="020E0502060401010101" pitchFamily="34" charset="-79"/>
            <a:cs typeface="David" panose="020E0502060401010101" pitchFamily="34" charset="-79"/>
          </a:endParaRPr>
        </a:p>
      </dgm:t>
    </dgm:pt>
    <dgm:pt modelId="{79B6AB9B-75CC-45D9-B2EF-434B3A835DFE}" type="parTrans" cxnId="{268C59F6-9FFA-4AA1-AD86-8A1CC53180DB}">
      <dgm:prSet/>
      <dgm:spPr/>
      <dgm:t>
        <a:bodyPr/>
        <a:lstStyle/>
        <a:p>
          <a:pPr algn="r" rtl="1"/>
          <a:endParaRPr lang="he-IL" sz="1800">
            <a:latin typeface="David" panose="020E0502060401010101" pitchFamily="34" charset="-79"/>
            <a:cs typeface="David" panose="020E0502060401010101" pitchFamily="34" charset="-79"/>
          </a:endParaRPr>
        </a:p>
      </dgm:t>
    </dgm:pt>
    <dgm:pt modelId="{60C30A7C-C1C9-45DD-9B31-3A85108C20B5}" type="sibTrans" cxnId="{268C59F6-9FFA-4AA1-AD86-8A1CC53180DB}">
      <dgm:prSet/>
      <dgm:spPr/>
      <dgm:t>
        <a:bodyPr/>
        <a:lstStyle/>
        <a:p>
          <a:pPr algn="r" rtl="1"/>
          <a:endParaRPr lang="he-IL" sz="1800">
            <a:latin typeface="David" panose="020E0502060401010101" pitchFamily="34" charset="-79"/>
            <a:cs typeface="David" panose="020E0502060401010101" pitchFamily="34" charset="-79"/>
          </a:endParaRPr>
        </a:p>
      </dgm:t>
    </dgm:pt>
    <dgm:pt modelId="{39FC2F13-5993-4F45-9AB9-223113DA4949}">
      <dgm:prSet phldrT="[טקסט]" custT="1"/>
      <dgm:spPr/>
      <dgm:t>
        <a:bodyPr/>
        <a:lstStyle/>
        <a:p>
          <a:pPr algn="r" rtl="1"/>
          <a:r>
            <a:rPr lang="he-IL" sz="1800" dirty="0" smtClean="0">
              <a:latin typeface="David" panose="020E0502060401010101" pitchFamily="34" charset="-79"/>
              <a:cs typeface="David" panose="020E0502060401010101" pitchFamily="34" charset="-79"/>
            </a:rPr>
            <a:t>אחת לשנה</a:t>
          </a:r>
          <a:endParaRPr lang="he-IL" sz="1800" dirty="0">
            <a:latin typeface="David" panose="020E0502060401010101" pitchFamily="34" charset="-79"/>
            <a:cs typeface="David" panose="020E0502060401010101" pitchFamily="34" charset="-79"/>
          </a:endParaRPr>
        </a:p>
      </dgm:t>
    </dgm:pt>
    <dgm:pt modelId="{E7E94663-7C86-48D7-A3BC-D5CA023451E1}" type="parTrans" cxnId="{1354A354-4235-4C29-AFA2-3F4402516559}">
      <dgm:prSet/>
      <dgm:spPr/>
      <dgm:t>
        <a:bodyPr/>
        <a:lstStyle/>
        <a:p>
          <a:pPr algn="r" rtl="1"/>
          <a:endParaRPr lang="he-IL" sz="1800">
            <a:latin typeface="David" panose="020E0502060401010101" pitchFamily="34" charset="-79"/>
            <a:cs typeface="David" panose="020E0502060401010101" pitchFamily="34" charset="-79"/>
          </a:endParaRPr>
        </a:p>
      </dgm:t>
    </dgm:pt>
    <dgm:pt modelId="{8E8361C4-5BB4-4E93-B7BA-C46F3DCB6078}" type="sibTrans" cxnId="{1354A354-4235-4C29-AFA2-3F4402516559}">
      <dgm:prSet/>
      <dgm:spPr/>
      <dgm:t>
        <a:bodyPr/>
        <a:lstStyle/>
        <a:p>
          <a:pPr algn="r" rtl="1"/>
          <a:endParaRPr lang="he-IL" sz="1800">
            <a:latin typeface="David" panose="020E0502060401010101" pitchFamily="34" charset="-79"/>
            <a:cs typeface="David" panose="020E0502060401010101" pitchFamily="34" charset="-79"/>
          </a:endParaRPr>
        </a:p>
      </dgm:t>
    </dgm:pt>
    <dgm:pt modelId="{9F4A6141-62F0-407C-BBC2-7577B65CAEDD}">
      <dgm:prSet phldrT="[טקסט]" custT="1"/>
      <dgm:spPr/>
      <dgm:t>
        <a:bodyPr/>
        <a:lstStyle/>
        <a:p>
          <a:pPr algn="r" rtl="1"/>
          <a:r>
            <a:rPr lang="he-IL" sz="1800" dirty="0" smtClean="0">
              <a:latin typeface="David" panose="020E0502060401010101" pitchFamily="34" charset="-79"/>
              <a:cs typeface="David" panose="020E0502060401010101" pitchFamily="34" charset="-79"/>
            </a:rPr>
            <a:t>כ- 30 דקות</a:t>
          </a:r>
          <a:endParaRPr lang="he-IL" sz="1800" dirty="0">
            <a:latin typeface="David" panose="020E0502060401010101" pitchFamily="34" charset="-79"/>
            <a:cs typeface="David" panose="020E0502060401010101" pitchFamily="34" charset="-79"/>
          </a:endParaRPr>
        </a:p>
      </dgm:t>
    </dgm:pt>
    <dgm:pt modelId="{EFDDCE9E-5D46-4EA6-8588-D5CE56CAB1AE}" type="parTrans" cxnId="{F703742A-A28E-4A94-A46E-0310CF25CC31}">
      <dgm:prSet/>
      <dgm:spPr/>
      <dgm:t>
        <a:bodyPr/>
        <a:lstStyle/>
        <a:p>
          <a:pPr algn="r" rtl="1"/>
          <a:endParaRPr lang="he-IL" sz="1800">
            <a:latin typeface="David" panose="020E0502060401010101" pitchFamily="34" charset="-79"/>
            <a:cs typeface="David" panose="020E0502060401010101" pitchFamily="34" charset="-79"/>
          </a:endParaRPr>
        </a:p>
      </dgm:t>
    </dgm:pt>
    <dgm:pt modelId="{9B6BFC13-0462-4BD4-BC5D-ECF23AF78151}" type="sibTrans" cxnId="{F703742A-A28E-4A94-A46E-0310CF25CC31}">
      <dgm:prSet/>
      <dgm:spPr/>
      <dgm:t>
        <a:bodyPr/>
        <a:lstStyle/>
        <a:p>
          <a:pPr algn="r" rtl="1"/>
          <a:endParaRPr lang="he-IL" sz="1800">
            <a:latin typeface="David" panose="020E0502060401010101" pitchFamily="34" charset="-79"/>
            <a:cs typeface="David" panose="020E0502060401010101" pitchFamily="34" charset="-79"/>
          </a:endParaRPr>
        </a:p>
      </dgm:t>
    </dgm:pt>
    <dgm:pt modelId="{696B3BE9-C871-4A94-9B50-D0BA4FB2AC9F}">
      <dgm:prSet custT="1"/>
      <dgm:spPr/>
      <dgm:t>
        <a:bodyPr/>
        <a:lstStyle/>
        <a:p>
          <a:pPr algn="r" rtl="1"/>
          <a:r>
            <a:rPr lang="he-IL" sz="2400" b="1" smtClean="0">
              <a:latin typeface="David" panose="020E0502060401010101" pitchFamily="34" charset="-79"/>
              <a:cs typeface="David" panose="020E0502060401010101" pitchFamily="34" charset="-79"/>
            </a:rPr>
            <a:t>כמה זמן לוקח למלא שאלון? </a:t>
          </a:r>
          <a:endParaRPr lang="he-IL" sz="2400" dirty="0">
            <a:latin typeface="David" panose="020E0502060401010101" pitchFamily="34" charset="-79"/>
            <a:cs typeface="David" panose="020E0502060401010101" pitchFamily="34" charset="-79"/>
          </a:endParaRPr>
        </a:p>
      </dgm:t>
    </dgm:pt>
    <dgm:pt modelId="{F7C4D056-A418-4A78-89D6-29D61BCB4BEE}" type="parTrans" cxnId="{D96A2AAA-2D2B-46C4-B0CE-9754920337BC}">
      <dgm:prSet/>
      <dgm:spPr/>
      <dgm:t>
        <a:bodyPr/>
        <a:lstStyle/>
        <a:p>
          <a:pPr algn="r" rtl="1"/>
          <a:endParaRPr lang="he-IL" sz="1800">
            <a:latin typeface="David" panose="020E0502060401010101" pitchFamily="34" charset="-79"/>
            <a:cs typeface="David" panose="020E0502060401010101" pitchFamily="34" charset="-79"/>
          </a:endParaRPr>
        </a:p>
      </dgm:t>
    </dgm:pt>
    <dgm:pt modelId="{C90614DC-0672-46B1-82D1-649EC0618F07}" type="sibTrans" cxnId="{D96A2AAA-2D2B-46C4-B0CE-9754920337BC}">
      <dgm:prSet/>
      <dgm:spPr/>
      <dgm:t>
        <a:bodyPr/>
        <a:lstStyle/>
        <a:p>
          <a:pPr algn="r" rtl="1"/>
          <a:endParaRPr lang="he-IL" sz="1800">
            <a:latin typeface="David" panose="020E0502060401010101" pitchFamily="34" charset="-79"/>
            <a:cs typeface="David" panose="020E0502060401010101" pitchFamily="34" charset="-79"/>
          </a:endParaRPr>
        </a:p>
      </dgm:t>
    </dgm:pt>
    <dgm:pt modelId="{03711C41-788B-4ABA-A924-2D1CD286F38D}">
      <dgm:prSet custT="1"/>
      <dgm:spPr/>
      <dgm:t>
        <a:bodyPr/>
        <a:lstStyle/>
        <a:p>
          <a:pPr algn="r" rtl="1"/>
          <a:r>
            <a:rPr lang="he-IL" sz="2400" b="1" dirty="0" smtClean="0">
              <a:latin typeface="David" panose="020E0502060401010101" pitchFamily="34" charset="-79"/>
              <a:cs typeface="David" panose="020E0502060401010101" pitchFamily="34" charset="-79"/>
            </a:rPr>
            <a:t>כל כמה זמן ימלא המשתקם את השאלון? </a:t>
          </a:r>
          <a:endParaRPr lang="he-IL" sz="2400" dirty="0">
            <a:latin typeface="David" panose="020E0502060401010101" pitchFamily="34" charset="-79"/>
            <a:cs typeface="David" panose="020E0502060401010101" pitchFamily="34" charset="-79"/>
          </a:endParaRPr>
        </a:p>
      </dgm:t>
    </dgm:pt>
    <dgm:pt modelId="{04732EEB-61CC-477F-8539-B46C5C177E8C}" type="parTrans" cxnId="{3A2FD220-C58A-4738-A014-6FC2824F536A}">
      <dgm:prSet/>
      <dgm:spPr/>
      <dgm:t>
        <a:bodyPr/>
        <a:lstStyle/>
        <a:p>
          <a:pPr algn="r" rtl="1"/>
          <a:endParaRPr lang="he-IL" sz="1800">
            <a:latin typeface="David" panose="020E0502060401010101" pitchFamily="34" charset="-79"/>
            <a:cs typeface="David" panose="020E0502060401010101" pitchFamily="34" charset="-79"/>
          </a:endParaRPr>
        </a:p>
      </dgm:t>
    </dgm:pt>
    <dgm:pt modelId="{8178C03B-87EC-4BB6-8C4F-683B5A2706A9}" type="sibTrans" cxnId="{3A2FD220-C58A-4738-A014-6FC2824F536A}">
      <dgm:prSet/>
      <dgm:spPr/>
      <dgm:t>
        <a:bodyPr/>
        <a:lstStyle/>
        <a:p>
          <a:pPr algn="r" rtl="1"/>
          <a:endParaRPr lang="he-IL" sz="1800">
            <a:latin typeface="David" panose="020E0502060401010101" pitchFamily="34" charset="-79"/>
            <a:cs typeface="David" panose="020E0502060401010101" pitchFamily="34" charset="-79"/>
          </a:endParaRPr>
        </a:p>
      </dgm:t>
    </dgm:pt>
    <dgm:pt modelId="{385EF416-3B8D-49DF-AFE7-946C08D6D09D}">
      <dgm:prSet custT="1"/>
      <dgm:spPr/>
      <dgm:t>
        <a:bodyPr/>
        <a:lstStyle/>
        <a:p>
          <a:pPr algn="r" rtl="1"/>
          <a:r>
            <a:rPr lang="he-IL" sz="2400" b="1" dirty="0" smtClean="0">
              <a:latin typeface="David" panose="020E0502060401010101" pitchFamily="34" charset="-79"/>
              <a:cs typeface="David" panose="020E0502060401010101" pitchFamily="34" charset="-79"/>
            </a:rPr>
            <a:t>אם המשתקם לא יבין את השאלון מי יעזור לו? </a:t>
          </a:r>
          <a:endParaRPr lang="he-IL" sz="2400" dirty="0">
            <a:latin typeface="David" panose="020E0502060401010101" pitchFamily="34" charset="-79"/>
            <a:cs typeface="David" panose="020E0502060401010101" pitchFamily="34" charset="-79"/>
          </a:endParaRPr>
        </a:p>
      </dgm:t>
    </dgm:pt>
    <dgm:pt modelId="{52F57F62-E00E-4E37-B430-939108209E68}" type="parTrans" cxnId="{9E02A3E5-ADAC-40C6-81B6-4E5A1E6F2780}">
      <dgm:prSet/>
      <dgm:spPr/>
      <dgm:t>
        <a:bodyPr/>
        <a:lstStyle/>
        <a:p>
          <a:pPr algn="r" rtl="1"/>
          <a:endParaRPr lang="he-IL" sz="1800">
            <a:latin typeface="David" panose="020E0502060401010101" pitchFamily="34" charset="-79"/>
            <a:cs typeface="David" panose="020E0502060401010101" pitchFamily="34" charset="-79"/>
          </a:endParaRPr>
        </a:p>
      </dgm:t>
    </dgm:pt>
    <dgm:pt modelId="{F435098A-B88B-4F32-99E4-C41B447EB756}" type="sibTrans" cxnId="{9E02A3E5-ADAC-40C6-81B6-4E5A1E6F2780}">
      <dgm:prSet/>
      <dgm:spPr/>
      <dgm:t>
        <a:bodyPr/>
        <a:lstStyle/>
        <a:p>
          <a:pPr algn="r" rtl="1"/>
          <a:endParaRPr lang="he-IL" sz="1800">
            <a:latin typeface="David" panose="020E0502060401010101" pitchFamily="34" charset="-79"/>
            <a:cs typeface="David" panose="020E0502060401010101" pitchFamily="34" charset="-79"/>
          </a:endParaRPr>
        </a:p>
      </dgm:t>
    </dgm:pt>
    <dgm:pt modelId="{4A0B34CB-37FE-498E-851B-E1511B61C9A8}">
      <dgm:prSet custT="1"/>
      <dgm:spPr/>
      <dgm:t>
        <a:bodyPr/>
        <a:lstStyle/>
        <a:p>
          <a:pPr algn="r" rtl="1"/>
          <a:r>
            <a:rPr lang="he-IL" sz="1800" dirty="0" smtClean="0">
              <a:latin typeface="David" panose="020E0502060401010101" pitchFamily="34" charset="-79"/>
              <a:cs typeface="David" panose="020E0502060401010101" pitchFamily="34" charset="-79"/>
            </a:rPr>
            <a:t>כן ואחר כך לחזור  למילוי השאלון – כדי שתקבל תמונה מלאה</a:t>
          </a:r>
          <a:endParaRPr lang="he-IL" sz="1800" dirty="0">
            <a:latin typeface="David" panose="020E0502060401010101" pitchFamily="34" charset="-79"/>
            <a:cs typeface="David" panose="020E0502060401010101" pitchFamily="34" charset="-79"/>
          </a:endParaRPr>
        </a:p>
      </dgm:t>
    </dgm:pt>
    <dgm:pt modelId="{9402D43A-7BCD-4D0F-8C58-9014444317F2}" type="parTrans" cxnId="{5CA952F1-86F4-4255-8265-6EF146473458}">
      <dgm:prSet/>
      <dgm:spPr/>
      <dgm:t>
        <a:bodyPr/>
        <a:lstStyle/>
        <a:p>
          <a:pPr algn="r" rtl="1"/>
          <a:endParaRPr lang="he-IL" sz="1800">
            <a:latin typeface="David" panose="020E0502060401010101" pitchFamily="34" charset="-79"/>
            <a:cs typeface="David" panose="020E0502060401010101" pitchFamily="34" charset="-79"/>
          </a:endParaRPr>
        </a:p>
      </dgm:t>
    </dgm:pt>
    <dgm:pt modelId="{B92C02FD-341A-449A-8370-2030877549D9}" type="sibTrans" cxnId="{5CA952F1-86F4-4255-8265-6EF146473458}">
      <dgm:prSet/>
      <dgm:spPr/>
      <dgm:t>
        <a:bodyPr/>
        <a:lstStyle/>
        <a:p>
          <a:pPr algn="r" rtl="1"/>
          <a:endParaRPr lang="he-IL" sz="1800">
            <a:latin typeface="David" panose="020E0502060401010101" pitchFamily="34" charset="-79"/>
            <a:cs typeface="David" panose="020E0502060401010101" pitchFamily="34" charset="-79"/>
          </a:endParaRPr>
        </a:p>
      </dgm:t>
    </dgm:pt>
    <dgm:pt modelId="{D46F9C2B-59CD-4B48-9908-3821FB557A4F}">
      <dgm:prSet custT="1"/>
      <dgm:spPr/>
      <dgm:t>
        <a:bodyPr/>
        <a:lstStyle/>
        <a:p>
          <a:pPr algn="r" rtl="1"/>
          <a:r>
            <a:rPr lang="he-IL" sz="2400" b="1" dirty="0" smtClean="0">
              <a:latin typeface="David" panose="020E0502060401010101" pitchFamily="34" charset="-79"/>
              <a:cs typeface="David" panose="020E0502060401010101" pitchFamily="34" charset="-79"/>
            </a:rPr>
            <a:t>אפשר לעשות הפסקה באמצע? </a:t>
          </a:r>
          <a:endParaRPr lang="he-IL" sz="2400" dirty="0">
            <a:latin typeface="David" panose="020E0502060401010101" pitchFamily="34" charset="-79"/>
            <a:cs typeface="David" panose="020E0502060401010101" pitchFamily="34" charset="-79"/>
          </a:endParaRPr>
        </a:p>
      </dgm:t>
    </dgm:pt>
    <dgm:pt modelId="{85D15366-D910-43EC-BBC2-A3DBCB05BA48}" type="parTrans" cxnId="{5CD6CB69-36BC-466F-81B9-F1BC326D52A2}">
      <dgm:prSet/>
      <dgm:spPr/>
      <dgm:t>
        <a:bodyPr/>
        <a:lstStyle/>
        <a:p>
          <a:pPr algn="r" rtl="1"/>
          <a:endParaRPr lang="he-IL" sz="1800">
            <a:latin typeface="David" panose="020E0502060401010101" pitchFamily="34" charset="-79"/>
            <a:cs typeface="David" panose="020E0502060401010101" pitchFamily="34" charset="-79"/>
          </a:endParaRPr>
        </a:p>
      </dgm:t>
    </dgm:pt>
    <dgm:pt modelId="{77A26683-D34C-43FB-BCE1-D0F620821093}" type="sibTrans" cxnId="{5CD6CB69-36BC-466F-81B9-F1BC326D52A2}">
      <dgm:prSet/>
      <dgm:spPr/>
      <dgm:t>
        <a:bodyPr/>
        <a:lstStyle/>
        <a:p>
          <a:pPr algn="r" rtl="1"/>
          <a:endParaRPr lang="he-IL" sz="1800">
            <a:latin typeface="David" panose="020E0502060401010101" pitchFamily="34" charset="-79"/>
            <a:cs typeface="David" panose="020E0502060401010101" pitchFamily="34" charset="-79"/>
          </a:endParaRPr>
        </a:p>
      </dgm:t>
    </dgm:pt>
    <dgm:pt modelId="{79BB1C4A-FF78-482B-996D-C8DACB3F7459}" type="pres">
      <dgm:prSet presAssocID="{41D9F090-7075-491F-887B-92FBC4E19B3A}" presName="diagram" presStyleCnt="0">
        <dgm:presLayoutVars>
          <dgm:dir/>
          <dgm:animLvl val="lvl"/>
          <dgm:resizeHandles val="exact"/>
        </dgm:presLayoutVars>
      </dgm:prSet>
      <dgm:spPr/>
      <dgm:t>
        <a:bodyPr/>
        <a:lstStyle/>
        <a:p>
          <a:pPr rtl="1"/>
          <a:endParaRPr lang="he-IL"/>
        </a:p>
      </dgm:t>
    </dgm:pt>
    <dgm:pt modelId="{4609BF9D-B02A-4DFA-8054-4AA9F38F4ECC}" type="pres">
      <dgm:prSet presAssocID="{91576E70-D2F0-4F77-8EE1-24373FCBEEE1}" presName="compNode" presStyleCnt="0"/>
      <dgm:spPr/>
    </dgm:pt>
    <dgm:pt modelId="{13BA1256-590E-4880-BF34-C55CB22DACBD}" type="pres">
      <dgm:prSet presAssocID="{91576E70-D2F0-4F77-8EE1-24373FCBEEE1}" presName="childRect" presStyleLbl="bgAcc1" presStyleIdx="0" presStyleCnt="4" custScaleY="83898" custLinFactX="-5439" custLinFactNeighborX="-100000" custLinFactNeighborY="-219">
        <dgm:presLayoutVars>
          <dgm:bulletEnabled val="1"/>
        </dgm:presLayoutVars>
      </dgm:prSet>
      <dgm:spPr/>
      <dgm:t>
        <a:bodyPr/>
        <a:lstStyle/>
        <a:p>
          <a:pPr rtl="1"/>
          <a:endParaRPr lang="he-IL"/>
        </a:p>
      </dgm:t>
    </dgm:pt>
    <dgm:pt modelId="{7A1003FF-BF25-49FF-BD8E-435CFE651FF2}" type="pres">
      <dgm:prSet presAssocID="{91576E70-D2F0-4F77-8EE1-24373FCBEEE1}" presName="parentText" presStyleLbl="node1" presStyleIdx="0" presStyleCnt="0">
        <dgm:presLayoutVars>
          <dgm:chMax val="0"/>
          <dgm:bulletEnabled val="1"/>
        </dgm:presLayoutVars>
      </dgm:prSet>
      <dgm:spPr/>
      <dgm:t>
        <a:bodyPr/>
        <a:lstStyle/>
        <a:p>
          <a:pPr rtl="1"/>
          <a:endParaRPr lang="he-IL"/>
        </a:p>
      </dgm:t>
    </dgm:pt>
    <dgm:pt modelId="{264FDE58-7633-4541-8A67-AB6A7E1B2117}" type="pres">
      <dgm:prSet presAssocID="{91576E70-D2F0-4F77-8EE1-24373FCBEEE1}" presName="parentRect" presStyleLbl="alignNode1" presStyleIdx="0" presStyleCnt="4" custScaleY="172998"/>
      <dgm:spPr/>
      <dgm:t>
        <a:bodyPr/>
        <a:lstStyle/>
        <a:p>
          <a:pPr rtl="1"/>
          <a:endParaRPr lang="he-IL"/>
        </a:p>
      </dgm:t>
    </dgm:pt>
    <dgm:pt modelId="{8A1D322D-6CB9-4F53-8156-AF7E8F87DE29}" type="pres">
      <dgm:prSet presAssocID="{91576E70-D2F0-4F77-8EE1-24373FCBEEE1}"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pPr rtl="1"/>
          <a:endParaRPr lang="he-IL"/>
        </a:p>
      </dgm:t>
    </dgm:pt>
    <dgm:pt modelId="{A946E9D8-1F82-4A89-993A-C585EBA8F99B}" type="pres">
      <dgm:prSet presAssocID="{60C30A7C-C1C9-45DD-9B31-3A85108C20B5}" presName="sibTrans" presStyleLbl="sibTrans2D1" presStyleIdx="0" presStyleCnt="0"/>
      <dgm:spPr/>
      <dgm:t>
        <a:bodyPr/>
        <a:lstStyle/>
        <a:p>
          <a:pPr rtl="1"/>
          <a:endParaRPr lang="he-IL"/>
        </a:p>
      </dgm:t>
    </dgm:pt>
    <dgm:pt modelId="{85F23EC1-B0C4-41F2-A4E3-F8D181E8B34B}" type="pres">
      <dgm:prSet presAssocID="{39FC2F13-5993-4F45-9AB9-223113DA4949}" presName="compNode" presStyleCnt="0"/>
      <dgm:spPr/>
    </dgm:pt>
    <dgm:pt modelId="{735DCC5F-DD54-40FC-AA14-918B986425B4}" type="pres">
      <dgm:prSet presAssocID="{39FC2F13-5993-4F45-9AB9-223113DA4949}" presName="childRect" presStyleLbl="bgAcc1" presStyleIdx="1" presStyleCnt="4">
        <dgm:presLayoutVars>
          <dgm:bulletEnabled val="1"/>
        </dgm:presLayoutVars>
      </dgm:prSet>
      <dgm:spPr/>
      <dgm:t>
        <a:bodyPr/>
        <a:lstStyle/>
        <a:p>
          <a:pPr rtl="1"/>
          <a:endParaRPr lang="he-IL"/>
        </a:p>
      </dgm:t>
    </dgm:pt>
    <dgm:pt modelId="{53948064-D44A-4FE8-B08C-E65249E2962C}" type="pres">
      <dgm:prSet presAssocID="{39FC2F13-5993-4F45-9AB9-223113DA4949}" presName="parentText" presStyleLbl="node1" presStyleIdx="0" presStyleCnt="0">
        <dgm:presLayoutVars>
          <dgm:chMax val="0"/>
          <dgm:bulletEnabled val="1"/>
        </dgm:presLayoutVars>
      </dgm:prSet>
      <dgm:spPr/>
      <dgm:t>
        <a:bodyPr/>
        <a:lstStyle/>
        <a:p>
          <a:pPr rtl="1"/>
          <a:endParaRPr lang="he-IL"/>
        </a:p>
      </dgm:t>
    </dgm:pt>
    <dgm:pt modelId="{985033E5-BE44-4DB2-AC87-5D249EAF77DA}" type="pres">
      <dgm:prSet presAssocID="{39FC2F13-5993-4F45-9AB9-223113DA4949}" presName="parentRect" presStyleLbl="alignNode1" presStyleIdx="1" presStyleCnt="4" custScaleY="172998"/>
      <dgm:spPr/>
      <dgm:t>
        <a:bodyPr/>
        <a:lstStyle/>
        <a:p>
          <a:pPr rtl="1"/>
          <a:endParaRPr lang="he-IL"/>
        </a:p>
      </dgm:t>
    </dgm:pt>
    <dgm:pt modelId="{64CEC6B3-D074-4ADD-8948-AA8FCF0CA6BE}" type="pres">
      <dgm:prSet presAssocID="{39FC2F13-5993-4F45-9AB9-223113DA4949}" presName="adorn" presStyleLbl="fgAccFollowNod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pPr rtl="1"/>
          <a:endParaRPr lang="he-IL"/>
        </a:p>
      </dgm:t>
    </dgm:pt>
    <dgm:pt modelId="{80E15352-9092-4F87-9666-6C371F8F1AD0}" type="pres">
      <dgm:prSet presAssocID="{8E8361C4-5BB4-4E93-B7BA-C46F3DCB6078}" presName="sibTrans" presStyleLbl="sibTrans2D1" presStyleIdx="0" presStyleCnt="0"/>
      <dgm:spPr/>
      <dgm:t>
        <a:bodyPr/>
        <a:lstStyle/>
        <a:p>
          <a:pPr rtl="1"/>
          <a:endParaRPr lang="he-IL"/>
        </a:p>
      </dgm:t>
    </dgm:pt>
    <dgm:pt modelId="{93DECE65-E5EC-4CF4-9BCE-64D6373DC91D}" type="pres">
      <dgm:prSet presAssocID="{9F4A6141-62F0-407C-BBC2-7577B65CAEDD}" presName="compNode" presStyleCnt="0"/>
      <dgm:spPr/>
    </dgm:pt>
    <dgm:pt modelId="{FEBC5F45-5BA8-41A5-B05F-4600356AD6DD}" type="pres">
      <dgm:prSet presAssocID="{9F4A6141-62F0-407C-BBC2-7577B65CAEDD}" presName="childRect" presStyleLbl="bgAcc1" presStyleIdx="2" presStyleCnt="4" custLinFactNeighborX="1426" custLinFactNeighborY="-2911">
        <dgm:presLayoutVars>
          <dgm:bulletEnabled val="1"/>
        </dgm:presLayoutVars>
      </dgm:prSet>
      <dgm:spPr/>
      <dgm:t>
        <a:bodyPr/>
        <a:lstStyle/>
        <a:p>
          <a:pPr rtl="1"/>
          <a:endParaRPr lang="he-IL"/>
        </a:p>
      </dgm:t>
    </dgm:pt>
    <dgm:pt modelId="{E1AF11F5-8A1A-481A-A6FB-BACA39495115}" type="pres">
      <dgm:prSet presAssocID="{9F4A6141-62F0-407C-BBC2-7577B65CAEDD}" presName="parentText" presStyleLbl="node1" presStyleIdx="0" presStyleCnt="0">
        <dgm:presLayoutVars>
          <dgm:chMax val="0"/>
          <dgm:bulletEnabled val="1"/>
        </dgm:presLayoutVars>
      </dgm:prSet>
      <dgm:spPr/>
      <dgm:t>
        <a:bodyPr/>
        <a:lstStyle/>
        <a:p>
          <a:pPr rtl="1"/>
          <a:endParaRPr lang="he-IL"/>
        </a:p>
      </dgm:t>
    </dgm:pt>
    <dgm:pt modelId="{A6CAEC5D-1EE7-4C80-8D35-870C6B02B577}" type="pres">
      <dgm:prSet presAssocID="{9F4A6141-62F0-407C-BBC2-7577B65CAEDD}" presName="parentRect" presStyleLbl="alignNode1" presStyleIdx="2" presStyleCnt="4" custScaleY="173178"/>
      <dgm:spPr/>
      <dgm:t>
        <a:bodyPr/>
        <a:lstStyle/>
        <a:p>
          <a:pPr rtl="1"/>
          <a:endParaRPr lang="he-IL"/>
        </a:p>
      </dgm:t>
    </dgm:pt>
    <dgm:pt modelId="{72322258-1723-446D-BB71-ABAFA706D9F4}" type="pres">
      <dgm:prSet presAssocID="{9F4A6141-62F0-407C-BBC2-7577B65CAEDD}" presName="adorn" presStyleLbl="fgAccFollowNod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pPr rtl="1"/>
          <a:endParaRPr lang="he-IL"/>
        </a:p>
      </dgm:t>
    </dgm:pt>
    <dgm:pt modelId="{6C51B982-2700-4DF5-A8FA-7CEBCA09F200}" type="pres">
      <dgm:prSet presAssocID="{9B6BFC13-0462-4BD4-BC5D-ECF23AF78151}" presName="sibTrans" presStyleLbl="sibTrans2D1" presStyleIdx="0" presStyleCnt="0"/>
      <dgm:spPr/>
      <dgm:t>
        <a:bodyPr/>
        <a:lstStyle/>
        <a:p>
          <a:pPr rtl="1"/>
          <a:endParaRPr lang="he-IL"/>
        </a:p>
      </dgm:t>
    </dgm:pt>
    <dgm:pt modelId="{A92432ED-13C1-4952-91BE-EFE4DFD47850}" type="pres">
      <dgm:prSet presAssocID="{4A0B34CB-37FE-498E-851B-E1511B61C9A8}" presName="compNode" presStyleCnt="0"/>
      <dgm:spPr/>
    </dgm:pt>
    <dgm:pt modelId="{E09C6F9E-E099-4E73-BC4B-E6D1CD15FCC6}" type="pres">
      <dgm:prSet presAssocID="{4A0B34CB-37FE-498E-851B-E1511B61C9A8}" presName="childRect" presStyleLbl="bgAcc1" presStyleIdx="3" presStyleCnt="4">
        <dgm:presLayoutVars>
          <dgm:bulletEnabled val="1"/>
        </dgm:presLayoutVars>
      </dgm:prSet>
      <dgm:spPr/>
      <dgm:t>
        <a:bodyPr/>
        <a:lstStyle/>
        <a:p>
          <a:pPr rtl="1"/>
          <a:endParaRPr lang="he-IL"/>
        </a:p>
      </dgm:t>
    </dgm:pt>
    <dgm:pt modelId="{1A80FD66-0B91-42EF-A290-58565E7FE1B7}" type="pres">
      <dgm:prSet presAssocID="{4A0B34CB-37FE-498E-851B-E1511B61C9A8}" presName="parentText" presStyleLbl="node1" presStyleIdx="0" presStyleCnt="0">
        <dgm:presLayoutVars>
          <dgm:chMax val="0"/>
          <dgm:bulletEnabled val="1"/>
        </dgm:presLayoutVars>
      </dgm:prSet>
      <dgm:spPr/>
      <dgm:t>
        <a:bodyPr/>
        <a:lstStyle/>
        <a:p>
          <a:pPr rtl="1"/>
          <a:endParaRPr lang="he-IL"/>
        </a:p>
      </dgm:t>
    </dgm:pt>
    <dgm:pt modelId="{17DE1BB6-5C60-4C72-8290-AADCF6993CA4}" type="pres">
      <dgm:prSet presAssocID="{4A0B34CB-37FE-498E-851B-E1511B61C9A8}" presName="parentRect" presStyleLbl="alignNode1" presStyleIdx="3" presStyleCnt="4" custScaleY="171396"/>
      <dgm:spPr/>
      <dgm:t>
        <a:bodyPr/>
        <a:lstStyle/>
        <a:p>
          <a:pPr rtl="1"/>
          <a:endParaRPr lang="he-IL"/>
        </a:p>
      </dgm:t>
    </dgm:pt>
    <dgm:pt modelId="{5DD4BF56-A7EB-48CF-BB30-5D0787CB1D60}" type="pres">
      <dgm:prSet presAssocID="{4A0B34CB-37FE-498E-851B-E1511B61C9A8}" presName="adorn" presStyleLbl="fgAccFollowNod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pPr rtl="1"/>
          <a:endParaRPr lang="he-IL"/>
        </a:p>
      </dgm:t>
    </dgm:pt>
  </dgm:ptLst>
  <dgm:cxnLst>
    <dgm:cxn modelId="{3A2FD220-C58A-4738-A014-6FC2824F536A}" srcId="{39FC2F13-5993-4F45-9AB9-223113DA4949}" destId="{03711C41-788B-4ABA-A924-2D1CD286F38D}" srcOrd="0" destOrd="0" parTransId="{04732EEB-61CC-477F-8539-B46C5C177E8C}" sibTransId="{8178C03B-87EC-4BB6-8C4F-683B5A2706A9}"/>
    <dgm:cxn modelId="{9E02A3E5-ADAC-40C6-81B6-4E5A1E6F2780}" srcId="{91576E70-D2F0-4F77-8EE1-24373FCBEEE1}" destId="{385EF416-3B8D-49DF-AFE7-946C08D6D09D}" srcOrd="0" destOrd="0" parTransId="{52F57F62-E00E-4E37-B430-939108209E68}" sibTransId="{F435098A-B88B-4F32-99E4-C41B447EB756}"/>
    <dgm:cxn modelId="{B1712FE9-634F-4A37-9082-03AAC3171C4A}" type="presOf" srcId="{385EF416-3B8D-49DF-AFE7-946C08D6D09D}" destId="{13BA1256-590E-4880-BF34-C55CB22DACBD}" srcOrd="0" destOrd="0" presId="urn:microsoft.com/office/officeart/2005/8/layout/bList2#1"/>
    <dgm:cxn modelId="{0C323788-13BC-4912-852B-02A6ADC7A14D}" type="presOf" srcId="{60C30A7C-C1C9-45DD-9B31-3A85108C20B5}" destId="{A946E9D8-1F82-4A89-993A-C585EBA8F99B}" srcOrd="0" destOrd="0" presId="urn:microsoft.com/office/officeart/2005/8/layout/bList2#1"/>
    <dgm:cxn modelId="{376970D5-981A-41E4-9C56-F590B440E82C}" type="presOf" srcId="{4A0B34CB-37FE-498E-851B-E1511B61C9A8}" destId="{17DE1BB6-5C60-4C72-8290-AADCF6993CA4}" srcOrd="1" destOrd="0" presId="urn:microsoft.com/office/officeart/2005/8/layout/bList2#1"/>
    <dgm:cxn modelId="{C93D1CB3-E7C4-44C1-83EE-7A2C30A29D12}" type="presOf" srcId="{9F4A6141-62F0-407C-BBC2-7577B65CAEDD}" destId="{A6CAEC5D-1EE7-4C80-8D35-870C6B02B577}" srcOrd="1" destOrd="0" presId="urn:microsoft.com/office/officeart/2005/8/layout/bList2#1"/>
    <dgm:cxn modelId="{48876AFD-6439-4EE3-AFAF-450C93BFC718}" type="presOf" srcId="{9F4A6141-62F0-407C-BBC2-7577B65CAEDD}" destId="{E1AF11F5-8A1A-481A-A6FB-BACA39495115}" srcOrd="0" destOrd="0" presId="urn:microsoft.com/office/officeart/2005/8/layout/bList2#1"/>
    <dgm:cxn modelId="{268C59F6-9FFA-4AA1-AD86-8A1CC53180DB}" srcId="{41D9F090-7075-491F-887B-92FBC4E19B3A}" destId="{91576E70-D2F0-4F77-8EE1-24373FCBEEE1}" srcOrd="0" destOrd="0" parTransId="{79B6AB9B-75CC-45D9-B2EF-434B3A835DFE}" sibTransId="{60C30A7C-C1C9-45DD-9B31-3A85108C20B5}"/>
    <dgm:cxn modelId="{5CA952F1-86F4-4255-8265-6EF146473458}" srcId="{41D9F090-7075-491F-887B-92FBC4E19B3A}" destId="{4A0B34CB-37FE-498E-851B-E1511B61C9A8}" srcOrd="3" destOrd="0" parTransId="{9402D43A-7BCD-4D0F-8C58-9014444317F2}" sibTransId="{B92C02FD-341A-449A-8370-2030877549D9}"/>
    <dgm:cxn modelId="{88CEE84F-8AD2-43E5-813E-61A34332A110}" type="presOf" srcId="{8E8361C4-5BB4-4E93-B7BA-C46F3DCB6078}" destId="{80E15352-9092-4F87-9666-6C371F8F1AD0}" srcOrd="0" destOrd="0" presId="urn:microsoft.com/office/officeart/2005/8/layout/bList2#1"/>
    <dgm:cxn modelId="{A5C490A1-A115-4CBE-AB00-233464471EF9}" type="presOf" srcId="{91576E70-D2F0-4F77-8EE1-24373FCBEEE1}" destId="{7A1003FF-BF25-49FF-BD8E-435CFE651FF2}" srcOrd="0" destOrd="0" presId="urn:microsoft.com/office/officeart/2005/8/layout/bList2#1"/>
    <dgm:cxn modelId="{F59FF708-5C33-4769-8777-2A0EB3880E7B}" type="presOf" srcId="{03711C41-788B-4ABA-A924-2D1CD286F38D}" destId="{735DCC5F-DD54-40FC-AA14-918B986425B4}" srcOrd="0" destOrd="0" presId="urn:microsoft.com/office/officeart/2005/8/layout/bList2#1"/>
    <dgm:cxn modelId="{D96A2AAA-2D2B-46C4-B0CE-9754920337BC}" srcId="{9F4A6141-62F0-407C-BBC2-7577B65CAEDD}" destId="{696B3BE9-C871-4A94-9B50-D0BA4FB2AC9F}" srcOrd="0" destOrd="0" parTransId="{F7C4D056-A418-4A78-89D6-29D61BCB4BEE}" sibTransId="{C90614DC-0672-46B1-82D1-649EC0618F07}"/>
    <dgm:cxn modelId="{5CD6CB69-36BC-466F-81B9-F1BC326D52A2}" srcId="{4A0B34CB-37FE-498E-851B-E1511B61C9A8}" destId="{D46F9C2B-59CD-4B48-9908-3821FB557A4F}" srcOrd="0" destOrd="0" parTransId="{85D15366-D910-43EC-BBC2-A3DBCB05BA48}" sibTransId="{77A26683-D34C-43FB-BCE1-D0F620821093}"/>
    <dgm:cxn modelId="{81F06851-CBFF-4362-8BC8-2318FCB562A7}" type="presOf" srcId="{39FC2F13-5993-4F45-9AB9-223113DA4949}" destId="{53948064-D44A-4FE8-B08C-E65249E2962C}" srcOrd="0" destOrd="0" presId="urn:microsoft.com/office/officeart/2005/8/layout/bList2#1"/>
    <dgm:cxn modelId="{9C1C9A36-D3D8-4B22-8991-02D15A10BD36}" type="presOf" srcId="{696B3BE9-C871-4A94-9B50-D0BA4FB2AC9F}" destId="{FEBC5F45-5BA8-41A5-B05F-4600356AD6DD}" srcOrd="0" destOrd="0" presId="urn:microsoft.com/office/officeart/2005/8/layout/bList2#1"/>
    <dgm:cxn modelId="{05E639A5-C096-40F5-AF8C-BAC245AA3DDC}" type="presOf" srcId="{91576E70-D2F0-4F77-8EE1-24373FCBEEE1}" destId="{264FDE58-7633-4541-8A67-AB6A7E1B2117}" srcOrd="1" destOrd="0" presId="urn:microsoft.com/office/officeart/2005/8/layout/bList2#1"/>
    <dgm:cxn modelId="{A2342F30-F897-4D2B-8691-D184D1CE797D}" type="presOf" srcId="{9B6BFC13-0462-4BD4-BC5D-ECF23AF78151}" destId="{6C51B982-2700-4DF5-A8FA-7CEBCA09F200}" srcOrd="0" destOrd="0" presId="urn:microsoft.com/office/officeart/2005/8/layout/bList2#1"/>
    <dgm:cxn modelId="{F703742A-A28E-4A94-A46E-0310CF25CC31}" srcId="{41D9F090-7075-491F-887B-92FBC4E19B3A}" destId="{9F4A6141-62F0-407C-BBC2-7577B65CAEDD}" srcOrd="2" destOrd="0" parTransId="{EFDDCE9E-5D46-4EA6-8588-D5CE56CAB1AE}" sibTransId="{9B6BFC13-0462-4BD4-BC5D-ECF23AF78151}"/>
    <dgm:cxn modelId="{106DE44B-0D96-48CB-889A-5B799B2150F4}" type="presOf" srcId="{4A0B34CB-37FE-498E-851B-E1511B61C9A8}" destId="{1A80FD66-0B91-42EF-A290-58565E7FE1B7}" srcOrd="0" destOrd="0" presId="urn:microsoft.com/office/officeart/2005/8/layout/bList2#1"/>
    <dgm:cxn modelId="{8B29651A-DF07-4436-AE7C-7E9F208685B9}" type="presOf" srcId="{41D9F090-7075-491F-887B-92FBC4E19B3A}" destId="{79BB1C4A-FF78-482B-996D-C8DACB3F7459}" srcOrd="0" destOrd="0" presId="urn:microsoft.com/office/officeart/2005/8/layout/bList2#1"/>
    <dgm:cxn modelId="{8CD24FC7-9359-4B7E-B49A-C47753A3E5C2}" type="presOf" srcId="{39FC2F13-5993-4F45-9AB9-223113DA4949}" destId="{985033E5-BE44-4DB2-AC87-5D249EAF77DA}" srcOrd="1" destOrd="0" presId="urn:microsoft.com/office/officeart/2005/8/layout/bList2#1"/>
    <dgm:cxn modelId="{147A0AAA-F360-4EDF-8F1A-569E43A1C797}" type="presOf" srcId="{D46F9C2B-59CD-4B48-9908-3821FB557A4F}" destId="{E09C6F9E-E099-4E73-BC4B-E6D1CD15FCC6}" srcOrd="0" destOrd="0" presId="urn:microsoft.com/office/officeart/2005/8/layout/bList2#1"/>
    <dgm:cxn modelId="{1354A354-4235-4C29-AFA2-3F4402516559}" srcId="{41D9F090-7075-491F-887B-92FBC4E19B3A}" destId="{39FC2F13-5993-4F45-9AB9-223113DA4949}" srcOrd="1" destOrd="0" parTransId="{E7E94663-7C86-48D7-A3BC-D5CA023451E1}" sibTransId="{8E8361C4-5BB4-4E93-B7BA-C46F3DCB6078}"/>
    <dgm:cxn modelId="{A309380B-E066-437E-82B0-3135E3610C57}" type="presParOf" srcId="{79BB1C4A-FF78-482B-996D-C8DACB3F7459}" destId="{4609BF9D-B02A-4DFA-8054-4AA9F38F4ECC}" srcOrd="0" destOrd="0" presId="urn:microsoft.com/office/officeart/2005/8/layout/bList2#1"/>
    <dgm:cxn modelId="{037B0CEC-C936-441A-A846-1A302A8FCF50}" type="presParOf" srcId="{4609BF9D-B02A-4DFA-8054-4AA9F38F4ECC}" destId="{13BA1256-590E-4880-BF34-C55CB22DACBD}" srcOrd="0" destOrd="0" presId="urn:microsoft.com/office/officeart/2005/8/layout/bList2#1"/>
    <dgm:cxn modelId="{B5297031-0A25-4330-BB4A-055D18288522}" type="presParOf" srcId="{4609BF9D-B02A-4DFA-8054-4AA9F38F4ECC}" destId="{7A1003FF-BF25-49FF-BD8E-435CFE651FF2}" srcOrd="1" destOrd="0" presId="urn:microsoft.com/office/officeart/2005/8/layout/bList2#1"/>
    <dgm:cxn modelId="{BCF80C1D-B521-46C0-BD27-343E80AE9E63}" type="presParOf" srcId="{4609BF9D-B02A-4DFA-8054-4AA9F38F4ECC}" destId="{264FDE58-7633-4541-8A67-AB6A7E1B2117}" srcOrd="2" destOrd="0" presId="urn:microsoft.com/office/officeart/2005/8/layout/bList2#1"/>
    <dgm:cxn modelId="{77272357-78F7-4B54-8A3A-9B54138AB364}" type="presParOf" srcId="{4609BF9D-B02A-4DFA-8054-4AA9F38F4ECC}" destId="{8A1D322D-6CB9-4F53-8156-AF7E8F87DE29}" srcOrd="3" destOrd="0" presId="urn:microsoft.com/office/officeart/2005/8/layout/bList2#1"/>
    <dgm:cxn modelId="{294B11F7-C0F8-4E36-BAE7-4A8EBE83DA5F}" type="presParOf" srcId="{79BB1C4A-FF78-482B-996D-C8DACB3F7459}" destId="{A946E9D8-1F82-4A89-993A-C585EBA8F99B}" srcOrd="1" destOrd="0" presId="urn:microsoft.com/office/officeart/2005/8/layout/bList2#1"/>
    <dgm:cxn modelId="{A37BAE50-03FE-4814-9542-2ACC7AB43240}" type="presParOf" srcId="{79BB1C4A-FF78-482B-996D-C8DACB3F7459}" destId="{85F23EC1-B0C4-41F2-A4E3-F8D181E8B34B}" srcOrd="2" destOrd="0" presId="urn:microsoft.com/office/officeart/2005/8/layout/bList2#1"/>
    <dgm:cxn modelId="{8423A1BB-40E9-44B2-95DF-E69515FEB736}" type="presParOf" srcId="{85F23EC1-B0C4-41F2-A4E3-F8D181E8B34B}" destId="{735DCC5F-DD54-40FC-AA14-918B986425B4}" srcOrd="0" destOrd="0" presId="urn:microsoft.com/office/officeart/2005/8/layout/bList2#1"/>
    <dgm:cxn modelId="{A9A8A71F-78CC-4086-B4AE-C2D175F35863}" type="presParOf" srcId="{85F23EC1-B0C4-41F2-A4E3-F8D181E8B34B}" destId="{53948064-D44A-4FE8-B08C-E65249E2962C}" srcOrd="1" destOrd="0" presId="urn:microsoft.com/office/officeart/2005/8/layout/bList2#1"/>
    <dgm:cxn modelId="{8F567116-41B8-46E1-AF74-11966DB15D63}" type="presParOf" srcId="{85F23EC1-B0C4-41F2-A4E3-F8D181E8B34B}" destId="{985033E5-BE44-4DB2-AC87-5D249EAF77DA}" srcOrd="2" destOrd="0" presId="urn:microsoft.com/office/officeart/2005/8/layout/bList2#1"/>
    <dgm:cxn modelId="{25E7D836-AE86-4FA5-9144-FD509C8EBC00}" type="presParOf" srcId="{85F23EC1-B0C4-41F2-A4E3-F8D181E8B34B}" destId="{64CEC6B3-D074-4ADD-8948-AA8FCF0CA6BE}" srcOrd="3" destOrd="0" presId="urn:microsoft.com/office/officeart/2005/8/layout/bList2#1"/>
    <dgm:cxn modelId="{0D605A29-8F0D-4CF6-99BB-D0DF3D6ADF5B}" type="presParOf" srcId="{79BB1C4A-FF78-482B-996D-C8DACB3F7459}" destId="{80E15352-9092-4F87-9666-6C371F8F1AD0}" srcOrd="3" destOrd="0" presId="urn:microsoft.com/office/officeart/2005/8/layout/bList2#1"/>
    <dgm:cxn modelId="{C89789AD-EF9B-4919-8F84-10D2BFDD9C34}" type="presParOf" srcId="{79BB1C4A-FF78-482B-996D-C8DACB3F7459}" destId="{93DECE65-E5EC-4CF4-9BCE-64D6373DC91D}" srcOrd="4" destOrd="0" presId="urn:microsoft.com/office/officeart/2005/8/layout/bList2#1"/>
    <dgm:cxn modelId="{1A0136C7-627C-4CAE-A062-34B9213CF158}" type="presParOf" srcId="{93DECE65-E5EC-4CF4-9BCE-64D6373DC91D}" destId="{FEBC5F45-5BA8-41A5-B05F-4600356AD6DD}" srcOrd="0" destOrd="0" presId="urn:microsoft.com/office/officeart/2005/8/layout/bList2#1"/>
    <dgm:cxn modelId="{68AEF479-C3DE-41FF-94D8-6884C5023204}" type="presParOf" srcId="{93DECE65-E5EC-4CF4-9BCE-64D6373DC91D}" destId="{E1AF11F5-8A1A-481A-A6FB-BACA39495115}" srcOrd="1" destOrd="0" presId="urn:microsoft.com/office/officeart/2005/8/layout/bList2#1"/>
    <dgm:cxn modelId="{508505D3-BA99-4418-ABFC-757923DDBEBB}" type="presParOf" srcId="{93DECE65-E5EC-4CF4-9BCE-64D6373DC91D}" destId="{A6CAEC5D-1EE7-4C80-8D35-870C6B02B577}" srcOrd="2" destOrd="0" presId="urn:microsoft.com/office/officeart/2005/8/layout/bList2#1"/>
    <dgm:cxn modelId="{573CEF38-E213-4D4B-A609-B527E6CE0CB9}" type="presParOf" srcId="{93DECE65-E5EC-4CF4-9BCE-64D6373DC91D}" destId="{72322258-1723-446D-BB71-ABAFA706D9F4}" srcOrd="3" destOrd="0" presId="urn:microsoft.com/office/officeart/2005/8/layout/bList2#1"/>
    <dgm:cxn modelId="{11E235D1-6E80-406F-90DF-9134FE0F684E}" type="presParOf" srcId="{79BB1C4A-FF78-482B-996D-C8DACB3F7459}" destId="{6C51B982-2700-4DF5-A8FA-7CEBCA09F200}" srcOrd="5" destOrd="0" presId="urn:microsoft.com/office/officeart/2005/8/layout/bList2#1"/>
    <dgm:cxn modelId="{64D330FE-A7CE-4987-92DC-A88AC035474C}" type="presParOf" srcId="{79BB1C4A-FF78-482B-996D-C8DACB3F7459}" destId="{A92432ED-13C1-4952-91BE-EFE4DFD47850}" srcOrd="6" destOrd="0" presId="urn:microsoft.com/office/officeart/2005/8/layout/bList2#1"/>
    <dgm:cxn modelId="{7F886A1A-C522-452B-BED9-A3B7399A644E}" type="presParOf" srcId="{A92432ED-13C1-4952-91BE-EFE4DFD47850}" destId="{E09C6F9E-E099-4E73-BC4B-E6D1CD15FCC6}" srcOrd="0" destOrd="0" presId="urn:microsoft.com/office/officeart/2005/8/layout/bList2#1"/>
    <dgm:cxn modelId="{B61334DB-66EA-4488-BF4D-4CA707B676F5}" type="presParOf" srcId="{A92432ED-13C1-4952-91BE-EFE4DFD47850}" destId="{1A80FD66-0B91-42EF-A290-58565E7FE1B7}" srcOrd="1" destOrd="0" presId="urn:microsoft.com/office/officeart/2005/8/layout/bList2#1"/>
    <dgm:cxn modelId="{569B0D27-B6BC-4EAD-A6D7-220E002CC5F3}" type="presParOf" srcId="{A92432ED-13C1-4952-91BE-EFE4DFD47850}" destId="{17DE1BB6-5C60-4C72-8290-AADCF6993CA4}" srcOrd="2" destOrd="0" presId="urn:microsoft.com/office/officeart/2005/8/layout/bList2#1"/>
    <dgm:cxn modelId="{28245D0F-3903-4E52-A29E-DDC19603BC81}" type="presParOf" srcId="{A92432ED-13C1-4952-91BE-EFE4DFD47850}" destId="{5DD4BF56-A7EB-48CF-BB30-5D0787CB1D60}"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02CC8E-0FEB-4AE6-8C67-A459430ABBA9}" type="doc">
      <dgm:prSet loTypeId="urn:microsoft.com/office/officeart/2009/layout/CircleArrowProcess" loCatId="cycle" qsTypeId="urn:microsoft.com/office/officeart/2005/8/quickstyle/3d2" qsCatId="3D" csTypeId="urn:microsoft.com/office/officeart/2005/8/colors/colorful1#1" csCatId="colorful" phldr="1"/>
      <dgm:spPr/>
      <dgm:t>
        <a:bodyPr/>
        <a:lstStyle/>
        <a:p>
          <a:pPr rtl="1"/>
          <a:endParaRPr lang="he-IL"/>
        </a:p>
      </dgm:t>
    </dgm:pt>
    <dgm:pt modelId="{751E1610-F4FC-4E8B-96C7-BBAB7A5CBF80}" type="pres">
      <dgm:prSet presAssocID="{2D02CC8E-0FEB-4AE6-8C67-A459430ABBA9}" presName="Name0" presStyleCnt="0">
        <dgm:presLayoutVars>
          <dgm:chMax val="7"/>
          <dgm:chPref val="7"/>
          <dgm:dir/>
          <dgm:animLvl val="lvl"/>
        </dgm:presLayoutVars>
      </dgm:prSet>
      <dgm:spPr/>
      <dgm:t>
        <a:bodyPr/>
        <a:lstStyle/>
        <a:p>
          <a:pPr rtl="1"/>
          <a:endParaRPr lang="he-IL"/>
        </a:p>
      </dgm:t>
    </dgm:pt>
  </dgm:ptLst>
  <dgm:cxnLst>
    <dgm:cxn modelId="{09EBF84E-F64A-4A13-8A8A-52070C546F27}" type="presOf" srcId="{2D02CC8E-0FEB-4AE6-8C67-A459430ABBA9}" destId="{751E1610-F4FC-4E8B-96C7-BBAB7A5CBF80}" srcOrd="0"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F5C19-F539-4662-8FC2-D38BA5F4324C}">
      <dsp:nvSpPr>
        <dsp:cNvPr id="0" name=""/>
        <dsp:cNvSpPr/>
      </dsp:nvSpPr>
      <dsp:spPr>
        <a:xfrm>
          <a:off x="0" y="3129837"/>
          <a:ext cx="5832648" cy="56417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he-IL" sz="1600" kern="1200" dirty="0">
              <a:latin typeface="David" pitchFamily="34" charset="-79"/>
              <a:cs typeface="+mn-cs"/>
            </a:rPr>
            <a:t>שיפור וייעול של שירותי השיקום בארץ</a:t>
          </a:r>
        </a:p>
      </dsp:txBody>
      <dsp:txXfrm>
        <a:off x="0" y="3129837"/>
        <a:ext cx="5832648" cy="564172"/>
      </dsp:txXfrm>
    </dsp:sp>
    <dsp:sp modelId="{085269C5-1E17-40A4-BA22-00CFA32C6DD2}">
      <dsp:nvSpPr>
        <dsp:cNvPr id="0" name=""/>
        <dsp:cNvSpPr/>
      </dsp:nvSpPr>
      <dsp:spPr>
        <a:xfrm rot="10800000">
          <a:off x="0" y="1938335"/>
          <a:ext cx="5832648" cy="1202578"/>
        </a:xfrm>
        <a:prstGeom prst="upArrowCallou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he-IL" sz="1600" kern="1200" dirty="0">
              <a:latin typeface="David" pitchFamily="34" charset="-79"/>
              <a:cs typeface="+mn-cs"/>
            </a:rPr>
            <a:t>הצגת מידע מסכם באופן אינטגרטיבי לבעלי העניין השונים (צרכני שירותים, מסגרות שיקום וקובעי מדיניות)</a:t>
          </a:r>
        </a:p>
      </dsp:txBody>
      <dsp:txXfrm rot="10800000">
        <a:off x="0" y="1938335"/>
        <a:ext cx="5832648" cy="781399"/>
      </dsp:txXfrm>
    </dsp:sp>
    <dsp:sp modelId="{605DEB4C-0D77-425D-8F62-310BA039605F}">
      <dsp:nvSpPr>
        <dsp:cNvPr id="0" name=""/>
        <dsp:cNvSpPr/>
      </dsp:nvSpPr>
      <dsp:spPr>
        <a:xfrm rot="10800000">
          <a:off x="0" y="937854"/>
          <a:ext cx="5832648" cy="1012210"/>
        </a:xfrm>
        <a:prstGeom prst="upArrowCallou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he-IL" sz="1600" kern="1200" dirty="0">
              <a:latin typeface="David" pitchFamily="34" charset="-79"/>
              <a:cs typeface="+mn-cs"/>
            </a:rPr>
            <a:t>למידה על מגמות ושינויים הקיימים בחיי הפרט והמשפחה </a:t>
          </a:r>
        </a:p>
      </dsp:txBody>
      <dsp:txXfrm rot="10800000">
        <a:off x="0" y="937854"/>
        <a:ext cx="5832648" cy="657704"/>
      </dsp:txXfrm>
    </dsp:sp>
    <dsp:sp modelId="{D197A562-D5C2-4E8A-8CB0-4EB8A6D22A1C}">
      <dsp:nvSpPr>
        <dsp:cNvPr id="0" name=""/>
        <dsp:cNvSpPr/>
      </dsp:nvSpPr>
      <dsp:spPr>
        <a:xfrm rot="10800000">
          <a:off x="0" y="0"/>
          <a:ext cx="5832648" cy="948930"/>
        </a:xfrm>
        <a:prstGeom prst="upArrowCallou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he-IL" sz="1600" kern="1200" dirty="0">
              <a:latin typeface="David" pitchFamily="34" charset="-79"/>
              <a:cs typeface="+mn-cs"/>
            </a:rPr>
            <a:t>איסוף שנתי של נתונים לגבי תחומי חיים שונים מכלל צרכני סל השיקום ואנשי צוות</a:t>
          </a:r>
        </a:p>
      </dsp:txBody>
      <dsp:txXfrm rot="10800000">
        <a:off x="0" y="0"/>
        <a:ext cx="5832648" cy="616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3F265-38A3-45AE-BABD-5A593BC72A9D}">
      <dsp:nvSpPr>
        <dsp:cNvPr id="0" name=""/>
        <dsp:cNvSpPr/>
      </dsp:nvSpPr>
      <dsp:spPr>
        <a:xfrm rot="16200000">
          <a:off x="504031" y="-504031"/>
          <a:ext cx="2916237" cy="3924300"/>
        </a:xfrm>
        <a:prstGeom prst="round1Rect">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en-US" sz="2800" b="1" kern="1200" dirty="0">
            <a:solidFill>
              <a:schemeClr val="tx1"/>
            </a:solidFill>
            <a:cs typeface="+mn-cs"/>
          </a:endParaRPr>
        </a:p>
        <a:p>
          <a:pPr lvl="0" algn="ctr" defTabSz="1244600" rtl="1">
            <a:lnSpc>
              <a:spcPct val="90000"/>
            </a:lnSpc>
            <a:spcBef>
              <a:spcPct val="0"/>
            </a:spcBef>
            <a:spcAft>
              <a:spcPct val="35000"/>
            </a:spcAft>
          </a:pPr>
          <a:r>
            <a:rPr lang="he-IL" sz="2800" b="1" kern="1200" dirty="0">
              <a:solidFill>
                <a:schemeClr val="tx1"/>
              </a:solidFill>
              <a:cs typeface="+mn-cs"/>
            </a:rPr>
            <a:t>מטרות ויעדים</a:t>
          </a:r>
        </a:p>
        <a:p>
          <a:pPr lvl="0" algn="ctr" defTabSz="1244600" rtl="1">
            <a:lnSpc>
              <a:spcPct val="90000"/>
            </a:lnSpc>
            <a:spcBef>
              <a:spcPct val="0"/>
            </a:spcBef>
            <a:spcAft>
              <a:spcPct val="35000"/>
            </a:spcAft>
          </a:pPr>
          <a:endParaRPr lang="he-IL" sz="1800" kern="1200" dirty="0">
            <a:solidFill>
              <a:schemeClr val="tx1"/>
            </a:solidFill>
            <a:cs typeface="+mn-cs"/>
          </a:endParaRPr>
        </a:p>
        <a:p>
          <a:pPr lvl="0" algn="ctr" defTabSz="1244600" rtl="1">
            <a:lnSpc>
              <a:spcPct val="90000"/>
            </a:lnSpc>
            <a:spcBef>
              <a:spcPct val="0"/>
            </a:spcBef>
            <a:spcAft>
              <a:spcPct val="35000"/>
            </a:spcAft>
          </a:pPr>
          <a:r>
            <a:rPr lang="he-IL" sz="1800" kern="1200" dirty="0">
              <a:solidFill>
                <a:schemeClr val="tx1"/>
              </a:solidFill>
              <a:cs typeface="+mn-cs"/>
            </a:rPr>
            <a:t>האם צרכני השירות הציבו לעצמם מטרה בשנה האחרונה, באיזה תחום, ובאיזו מידה הושגה המטרה</a:t>
          </a:r>
        </a:p>
      </dsp:txBody>
      <dsp:txXfrm rot="5400000">
        <a:off x="-1" y="1"/>
        <a:ext cx="3924300" cy="2187178"/>
      </dsp:txXfrm>
    </dsp:sp>
    <dsp:sp modelId="{AAC9DBC1-532D-4108-9383-71720F4FA210}">
      <dsp:nvSpPr>
        <dsp:cNvPr id="0" name=""/>
        <dsp:cNvSpPr/>
      </dsp:nvSpPr>
      <dsp:spPr>
        <a:xfrm>
          <a:off x="3924300" y="0"/>
          <a:ext cx="3924300" cy="2916237"/>
        </a:xfrm>
        <a:prstGeom prst="round1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endParaRPr lang="he-IL" sz="2400" kern="1200" dirty="0">
            <a:cs typeface="+mn-cs"/>
          </a:endParaRPr>
        </a:p>
        <a:p>
          <a:pPr lvl="0" algn="ctr" defTabSz="1066800" rtl="1">
            <a:lnSpc>
              <a:spcPct val="90000"/>
            </a:lnSpc>
            <a:spcBef>
              <a:spcPct val="0"/>
            </a:spcBef>
            <a:spcAft>
              <a:spcPct val="35000"/>
            </a:spcAft>
          </a:pPr>
          <a:r>
            <a:rPr lang="he-IL" sz="2800" b="1" kern="1200" dirty="0">
              <a:solidFill>
                <a:schemeClr val="tx1"/>
              </a:solidFill>
              <a:cs typeface="+mn-cs"/>
            </a:rPr>
            <a:t>איכות חיים</a:t>
          </a:r>
        </a:p>
        <a:p>
          <a:pPr lvl="0" algn="ctr" defTabSz="1066800" rtl="1">
            <a:lnSpc>
              <a:spcPct val="90000"/>
            </a:lnSpc>
            <a:spcBef>
              <a:spcPct val="0"/>
            </a:spcBef>
            <a:spcAft>
              <a:spcPct val="35000"/>
            </a:spcAft>
          </a:pPr>
          <a:endParaRPr lang="he-IL" sz="1600" b="1" kern="1200" dirty="0">
            <a:solidFill>
              <a:schemeClr val="tx1"/>
            </a:solidFill>
            <a:latin typeface="+mj-lt"/>
            <a:cs typeface="+mn-cs"/>
          </a:endParaRPr>
        </a:p>
        <a:p>
          <a:pPr lvl="0" algn="ctr" defTabSz="1066800" rtl="1">
            <a:lnSpc>
              <a:spcPct val="90000"/>
            </a:lnSpc>
            <a:spcBef>
              <a:spcPct val="0"/>
            </a:spcBef>
            <a:spcAft>
              <a:spcPct val="35000"/>
            </a:spcAft>
          </a:pPr>
          <a:r>
            <a:rPr lang="he-IL" sz="1800" kern="1200" dirty="0">
              <a:solidFill>
                <a:schemeClr val="tx1"/>
              </a:solidFill>
              <a:cs typeface="+mn-cs"/>
            </a:rPr>
            <a:t>רמת שביעות הרצון מתחומים עיקריים: עבודה, מצב כלכלי, חברה, משפחה וכו'</a:t>
          </a:r>
        </a:p>
      </dsp:txBody>
      <dsp:txXfrm>
        <a:off x="3924300" y="0"/>
        <a:ext cx="3924300" cy="2187178"/>
      </dsp:txXfrm>
    </dsp:sp>
    <dsp:sp modelId="{76A50093-A3DF-4C94-895D-8B8B23C19F46}">
      <dsp:nvSpPr>
        <dsp:cNvPr id="0" name=""/>
        <dsp:cNvSpPr/>
      </dsp:nvSpPr>
      <dsp:spPr>
        <a:xfrm rot="10800000">
          <a:off x="0" y="2916237"/>
          <a:ext cx="3924300" cy="2916237"/>
        </a:xfrm>
        <a:prstGeom prst="round1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1">
            <a:lnSpc>
              <a:spcPct val="90000"/>
            </a:lnSpc>
            <a:spcBef>
              <a:spcPct val="0"/>
            </a:spcBef>
            <a:spcAft>
              <a:spcPct val="35000"/>
            </a:spcAft>
          </a:pPr>
          <a:endParaRPr lang="he-IL" sz="2100" kern="1200" dirty="0"/>
        </a:p>
        <a:p>
          <a:pPr lvl="0" algn="ctr" defTabSz="933450" rtl="1">
            <a:lnSpc>
              <a:spcPct val="90000"/>
            </a:lnSpc>
            <a:spcBef>
              <a:spcPct val="0"/>
            </a:spcBef>
            <a:spcAft>
              <a:spcPct val="35000"/>
            </a:spcAft>
          </a:pPr>
          <a:endParaRPr lang="he-IL" sz="2100" kern="1200" dirty="0"/>
        </a:p>
        <a:p>
          <a:pPr lvl="0" algn="ctr" defTabSz="933450" rtl="1">
            <a:lnSpc>
              <a:spcPct val="90000"/>
            </a:lnSpc>
            <a:spcBef>
              <a:spcPct val="0"/>
            </a:spcBef>
            <a:spcAft>
              <a:spcPct val="35000"/>
            </a:spcAft>
          </a:pPr>
          <a:endParaRPr lang="he-IL" sz="2100" kern="1200" dirty="0"/>
        </a:p>
        <a:p>
          <a:pPr lvl="0" algn="ctr" defTabSz="933450" rtl="1">
            <a:lnSpc>
              <a:spcPct val="90000"/>
            </a:lnSpc>
            <a:spcBef>
              <a:spcPct val="0"/>
            </a:spcBef>
            <a:spcAft>
              <a:spcPct val="35000"/>
            </a:spcAft>
          </a:pPr>
          <a:endParaRPr lang="he-IL" sz="2100" kern="1200" dirty="0"/>
        </a:p>
        <a:p>
          <a:pPr lvl="0" algn="ctr" defTabSz="933450" rtl="1">
            <a:lnSpc>
              <a:spcPct val="90000"/>
            </a:lnSpc>
            <a:spcBef>
              <a:spcPct val="0"/>
            </a:spcBef>
            <a:spcAft>
              <a:spcPct val="35000"/>
            </a:spcAft>
          </a:pPr>
          <a:endParaRPr lang="he-IL" sz="2100" kern="1200" dirty="0"/>
        </a:p>
      </dsp:txBody>
      <dsp:txXfrm rot="10800000">
        <a:off x="0" y="3645296"/>
        <a:ext cx="3924300" cy="2187178"/>
      </dsp:txXfrm>
    </dsp:sp>
    <dsp:sp modelId="{0F5F6680-F782-4AB8-ACD7-101A0624B98A}">
      <dsp:nvSpPr>
        <dsp:cNvPr id="0" name=""/>
        <dsp:cNvSpPr/>
      </dsp:nvSpPr>
      <dsp:spPr>
        <a:xfrm rot="5400000">
          <a:off x="4428331" y="2412206"/>
          <a:ext cx="2916237" cy="3924300"/>
        </a:xfrm>
        <a:prstGeom prst="round1Rect">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b" anchorCtr="0">
          <a:noAutofit/>
        </a:bodyPr>
        <a:lstStyle/>
        <a:p>
          <a:pPr lvl="0" algn="ctr" defTabSz="889000" rtl="1">
            <a:lnSpc>
              <a:spcPct val="90000"/>
            </a:lnSpc>
            <a:spcBef>
              <a:spcPct val="0"/>
            </a:spcBef>
            <a:spcAft>
              <a:spcPct val="35000"/>
            </a:spcAft>
          </a:pPr>
          <a:endParaRPr lang="he-IL" sz="2000" kern="1200" dirty="0">
            <a:cs typeface="+mn-cs"/>
          </a:endParaRPr>
        </a:p>
      </dsp:txBody>
      <dsp:txXfrm rot="-5400000">
        <a:off x="3924299" y="3645296"/>
        <a:ext cx="3924300" cy="2187178"/>
      </dsp:txXfrm>
    </dsp:sp>
    <dsp:sp modelId="{E88BFD0F-6E07-471C-B810-32E3ED5E0206}">
      <dsp:nvSpPr>
        <dsp:cNvPr id="0" name=""/>
        <dsp:cNvSpPr/>
      </dsp:nvSpPr>
      <dsp:spPr>
        <a:xfrm>
          <a:off x="3026828" y="2448203"/>
          <a:ext cx="1653527" cy="792064"/>
        </a:xfrm>
        <a:prstGeom prst="roundRect">
          <a:avLst/>
        </a:prstGeom>
        <a:solidFill>
          <a:srgbClr val="FF99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he-IL" sz="2800" b="1" kern="1200" dirty="0">
              <a:solidFill>
                <a:schemeClr val="bg1"/>
              </a:solidFill>
              <a:cs typeface="+mn-cs"/>
            </a:rPr>
            <a:t>תחומים</a:t>
          </a:r>
        </a:p>
      </dsp:txBody>
      <dsp:txXfrm>
        <a:off x="3065493" y="2486868"/>
        <a:ext cx="1576197" cy="714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3F265-38A3-45AE-BABD-5A593BC72A9D}">
      <dsp:nvSpPr>
        <dsp:cNvPr id="0" name=""/>
        <dsp:cNvSpPr/>
      </dsp:nvSpPr>
      <dsp:spPr>
        <a:xfrm rot="16200000">
          <a:off x="504056" y="-504056"/>
          <a:ext cx="2916324" cy="3924436"/>
        </a:xfrm>
        <a:prstGeom prst="round1Rect">
          <a:avLst/>
        </a:prstGeom>
        <a:solidFill>
          <a:schemeClr val="tx2">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en-US" sz="2400" b="1" kern="1200" dirty="0">
              <a:solidFill>
                <a:schemeClr val="tx1"/>
              </a:solidFill>
              <a:cs typeface="+mn-cs"/>
            </a:rPr>
            <a:t/>
          </a:r>
          <a:br>
            <a:rPr lang="en-US" sz="2400" b="1" kern="1200" dirty="0">
              <a:solidFill>
                <a:schemeClr val="tx1"/>
              </a:solidFill>
              <a:cs typeface="+mn-cs"/>
            </a:rPr>
          </a:br>
          <a:r>
            <a:rPr lang="he-IL" sz="2400" b="1" kern="1200" dirty="0">
              <a:solidFill>
                <a:schemeClr val="tx1"/>
              </a:solidFill>
              <a:cs typeface="+mn-cs"/>
            </a:rPr>
            <a:t>בריאות גופנית</a:t>
          </a:r>
        </a:p>
        <a:p>
          <a:pPr lvl="0" algn="ctr" defTabSz="1066800" rtl="1">
            <a:lnSpc>
              <a:spcPct val="90000"/>
            </a:lnSpc>
            <a:spcBef>
              <a:spcPct val="0"/>
            </a:spcBef>
            <a:spcAft>
              <a:spcPct val="35000"/>
            </a:spcAft>
          </a:pPr>
          <a:r>
            <a:rPr lang="he-IL" sz="1800" kern="1200" dirty="0">
              <a:solidFill>
                <a:schemeClr val="tx1"/>
              </a:solidFill>
              <a:cs typeface="+mn-cs"/>
            </a:rPr>
            <a:t>בעיות בריאות כלליות / ספציפיות</a:t>
          </a:r>
          <a:r>
            <a:rPr lang="en-US" sz="1800" kern="1200" dirty="0">
              <a:solidFill>
                <a:schemeClr val="tx1"/>
              </a:solidFill>
              <a:cs typeface="+mn-cs"/>
            </a:rPr>
            <a:t>,</a:t>
          </a:r>
          <a:r>
            <a:rPr lang="he-IL" sz="1800" kern="1200" dirty="0">
              <a:solidFill>
                <a:schemeClr val="tx1"/>
              </a:solidFill>
              <a:cs typeface="+mn-cs"/>
            </a:rPr>
            <a:t> קידום בריאות ושימוש בשירותי בריאות</a:t>
          </a:r>
        </a:p>
      </dsp:txBody>
      <dsp:txXfrm rot="5400000">
        <a:off x="0" y="0"/>
        <a:ext cx="3924436" cy="2187243"/>
      </dsp:txXfrm>
    </dsp:sp>
    <dsp:sp modelId="{AAC9DBC1-532D-4108-9383-71720F4FA210}">
      <dsp:nvSpPr>
        <dsp:cNvPr id="0" name=""/>
        <dsp:cNvSpPr/>
      </dsp:nvSpPr>
      <dsp:spPr>
        <a:xfrm>
          <a:off x="3924436" y="0"/>
          <a:ext cx="3924436" cy="2916324"/>
        </a:xfrm>
        <a:prstGeom prst="round1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endParaRPr lang="he-IL" sz="2400" kern="1200" dirty="0">
            <a:solidFill>
              <a:schemeClr val="tx1"/>
            </a:solidFill>
          </a:endParaRPr>
        </a:p>
        <a:p>
          <a:pPr lvl="0" algn="ctr" defTabSz="1066800" rtl="1">
            <a:lnSpc>
              <a:spcPct val="90000"/>
            </a:lnSpc>
            <a:spcBef>
              <a:spcPct val="0"/>
            </a:spcBef>
            <a:spcAft>
              <a:spcPct val="35000"/>
            </a:spcAft>
          </a:pPr>
          <a:endParaRPr lang="he-IL" sz="2400" kern="1200" dirty="0">
            <a:solidFill>
              <a:schemeClr val="tx1"/>
            </a:solidFill>
          </a:endParaRPr>
        </a:p>
        <a:p>
          <a:pPr lvl="0" algn="ctr" defTabSz="1066800" rtl="1">
            <a:lnSpc>
              <a:spcPct val="90000"/>
            </a:lnSpc>
            <a:spcBef>
              <a:spcPct val="0"/>
            </a:spcBef>
            <a:spcAft>
              <a:spcPct val="35000"/>
            </a:spcAft>
          </a:pPr>
          <a:r>
            <a:rPr lang="he-IL" sz="2400" b="1" kern="1200" dirty="0">
              <a:solidFill>
                <a:schemeClr val="tx1"/>
              </a:solidFill>
              <a:cs typeface="+mn-cs"/>
            </a:rPr>
            <a:t>שינויים בתחומי חיים</a:t>
          </a:r>
        </a:p>
        <a:p>
          <a:pPr lvl="0" algn="ctr" defTabSz="1066800" rtl="1">
            <a:lnSpc>
              <a:spcPct val="90000"/>
            </a:lnSpc>
            <a:spcBef>
              <a:spcPct val="0"/>
            </a:spcBef>
            <a:spcAft>
              <a:spcPct val="35000"/>
            </a:spcAft>
          </a:pPr>
          <a:r>
            <a:rPr lang="he-IL" sz="1800" kern="1200" dirty="0">
              <a:solidFill>
                <a:schemeClr val="tx1"/>
              </a:solidFill>
              <a:cs typeface="+mn-cs"/>
            </a:rPr>
            <a:t>איכות חיים, תפקוד, החלמה ובריאות גופנית ונפשית </a:t>
          </a:r>
        </a:p>
        <a:p>
          <a:pPr lvl="0" algn="ctr" defTabSz="1066800" rtl="1">
            <a:lnSpc>
              <a:spcPct val="90000"/>
            </a:lnSpc>
            <a:spcBef>
              <a:spcPct val="0"/>
            </a:spcBef>
            <a:spcAft>
              <a:spcPct val="35000"/>
            </a:spcAft>
          </a:pPr>
          <a:endParaRPr lang="he-IL" sz="1600" kern="1200" dirty="0">
            <a:solidFill>
              <a:schemeClr val="tx1"/>
            </a:solidFill>
            <a:cs typeface="+mn-cs"/>
          </a:endParaRPr>
        </a:p>
        <a:p>
          <a:pPr lvl="0" algn="ctr" defTabSz="1066800" rtl="1">
            <a:lnSpc>
              <a:spcPct val="90000"/>
            </a:lnSpc>
            <a:spcBef>
              <a:spcPct val="0"/>
            </a:spcBef>
            <a:spcAft>
              <a:spcPct val="35000"/>
            </a:spcAft>
          </a:pPr>
          <a:endParaRPr lang="he-IL" sz="1600" kern="1200" dirty="0">
            <a:solidFill>
              <a:schemeClr val="tx1"/>
            </a:solidFill>
            <a:cs typeface="+mn-cs"/>
          </a:endParaRPr>
        </a:p>
      </dsp:txBody>
      <dsp:txXfrm>
        <a:off x="3924436" y="0"/>
        <a:ext cx="3924436" cy="2187243"/>
      </dsp:txXfrm>
    </dsp:sp>
    <dsp:sp modelId="{76A50093-A3DF-4C94-895D-8B8B23C19F46}">
      <dsp:nvSpPr>
        <dsp:cNvPr id="0" name=""/>
        <dsp:cNvSpPr/>
      </dsp:nvSpPr>
      <dsp:spPr>
        <a:xfrm rot="10800000">
          <a:off x="0" y="2916324"/>
          <a:ext cx="3924436" cy="2916324"/>
        </a:xfrm>
        <a:prstGeom prst="round1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1">
            <a:lnSpc>
              <a:spcPct val="90000"/>
            </a:lnSpc>
            <a:spcBef>
              <a:spcPct val="0"/>
            </a:spcBef>
            <a:spcAft>
              <a:spcPct val="35000"/>
            </a:spcAft>
          </a:pPr>
          <a:endParaRPr lang="he-IL" sz="2100" kern="1200" dirty="0"/>
        </a:p>
        <a:p>
          <a:pPr lvl="0" algn="ctr" defTabSz="933450" rtl="1">
            <a:lnSpc>
              <a:spcPct val="90000"/>
            </a:lnSpc>
            <a:spcBef>
              <a:spcPct val="0"/>
            </a:spcBef>
            <a:spcAft>
              <a:spcPct val="35000"/>
            </a:spcAft>
          </a:pPr>
          <a:endParaRPr lang="he-IL" sz="2100" kern="1200" dirty="0"/>
        </a:p>
        <a:p>
          <a:pPr lvl="0" algn="ctr" defTabSz="933450" rtl="1">
            <a:lnSpc>
              <a:spcPct val="90000"/>
            </a:lnSpc>
            <a:spcBef>
              <a:spcPct val="0"/>
            </a:spcBef>
            <a:spcAft>
              <a:spcPct val="35000"/>
            </a:spcAft>
          </a:pPr>
          <a:endParaRPr lang="he-IL" sz="2100" kern="1200" dirty="0"/>
        </a:p>
        <a:p>
          <a:pPr lvl="0" algn="ctr" defTabSz="933450" rtl="1">
            <a:lnSpc>
              <a:spcPct val="90000"/>
            </a:lnSpc>
            <a:spcBef>
              <a:spcPct val="0"/>
            </a:spcBef>
            <a:spcAft>
              <a:spcPct val="35000"/>
            </a:spcAft>
          </a:pPr>
          <a:endParaRPr lang="he-IL" sz="2100" kern="1200" dirty="0"/>
        </a:p>
        <a:p>
          <a:pPr lvl="0" algn="ctr" defTabSz="933450" rtl="1">
            <a:lnSpc>
              <a:spcPct val="90000"/>
            </a:lnSpc>
            <a:spcBef>
              <a:spcPct val="0"/>
            </a:spcBef>
            <a:spcAft>
              <a:spcPct val="35000"/>
            </a:spcAft>
          </a:pPr>
          <a:endParaRPr lang="he-IL" sz="2100" kern="1200" dirty="0"/>
        </a:p>
      </dsp:txBody>
      <dsp:txXfrm rot="10800000">
        <a:off x="0" y="3645405"/>
        <a:ext cx="3924436" cy="2187243"/>
      </dsp:txXfrm>
    </dsp:sp>
    <dsp:sp modelId="{0F5F6680-F782-4AB8-ACD7-101A0624B98A}">
      <dsp:nvSpPr>
        <dsp:cNvPr id="0" name=""/>
        <dsp:cNvSpPr/>
      </dsp:nvSpPr>
      <dsp:spPr>
        <a:xfrm rot="5400000">
          <a:off x="4428492" y="2412268"/>
          <a:ext cx="2916324" cy="3924436"/>
        </a:xfrm>
        <a:prstGeom prst="round1Rect">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b" anchorCtr="0">
          <a:noAutofit/>
        </a:bodyPr>
        <a:lstStyle/>
        <a:p>
          <a:pPr lvl="0" algn="ctr" defTabSz="889000" rtl="1">
            <a:lnSpc>
              <a:spcPct val="90000"/>
            </a:lnSpc>
            <a:spcBef>
              <a:spcPct val="0"/>
            </a:spcBef>
            <a:spcAft>
              <a:spcPct val="35000"/>
            </a:spcAft>
          </a:pPr>
          <a:endParaRPr lang="he-IL" sz="2000" kern="1200" dirty="0">
            <a:cs typeface="+mn-cs"/>
          </a:endParaRPr>
        </a:p>
      </dsp:txBody>
      <dsp:txXfrm rot="-5400000">
        <a:off x="3924436" y="3645404"/>
        <a:ext cx="3924436" cy="2187243"/>
      </dsp:txXfrm>
    </dsp:sp>
    <dsp:sp modelId="{E88BFD0F-6E07-471C-B810-32E3ED5E0206}">
      <dsp:nvSpPr>
        <dsp:cNvPr id="0" name=""/>
        <dsp:cNvSpPr/>
      </dsp:nvSpPr>
      <dsp:spPr>
        <a:xfrm>
          <a:off x="3026933" y="2448275"/>
          <a:ext cx="1653584" cy="792088"/>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he-IL" sz="2800" b="1" kern="1200" dirty="0">
              <a:cs typeface="+mn-cs"/>
            </a:rPr>
            <a:t>תחומים</a:t>
          </a:r>
        </a:p>
      </dsp:txBody>
      <dsp:txXfrm>
        <a:off x="3065600" y="2486942"/>
        <a:ext cx="1576250" cy="714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671B1-404A-4A70-92CA-4F83F596A7A9}">
      <dsp:nvSpPr>
        <dsp:cNvPr id="0" name=""/>
        <dsp:cNvSpPr/>
      </dsp:nvSpPr>
      <dsp:spPr>
        <a:xfrm rot="5400000">
          <a:off x="-261517" y="266705"/>
          <a:ext cx="1743452" cy="1220416"/>
        </a:xfrm>
        <a:prstGeom prst="chevron">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endParaRPr lang="he-IL" sz="4000" kern="1200" dirty="0">
            <a:latin typeface="David" panose="020E0502060401010101" pitchFamily="34" charset="-79"/>
            <a:cs typeface="David" panose="020E0502060401010101" pitchFamily="34" charset="-79"/>
          </a:endParaRPr>
        </a:p>
      </dsp:txBody>
      <dsp:txXfrm rot="-5400000">
        <a:off x="1" y="615395"/>
        <a:ext cx="1220416" cy="523036"/>
      </dsp:txXfrm>
    </dsp:sp>
    <dsp:sp modelId="{6ABEADEE-244D-479C-8E23-D9987E3E3A93}">
      <dsp:nvSpPr>
        <dsp:cNvPr id="0" name=""/>
        <dsp:cNvSpPr/>
      </dsp:nvSpPr>
      <dsp:spPr>
        <a:xfrm rot="5400000">
          <a:off x="3775662" y="-2552879"/>
          <a:ext cx="1133244" cy="6243735"/>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he-IL" sz="2400" kern="1200" dirty="0" smtClean="0">
              <a:latin typeface="David" panose="020E0502060401010101" pitchFamily="34" charset="-79"/>
              <a:cs typeface="David" panose="020E0502060401010101" pitchFamily="34" charset="-79"/>
            </a:rPr>
            <a:t>דרך </a:t>
          </a:r>
          <a:r>
            <a:rPr lang="he-IL" sz="2400" kern="1200" dirty="0" smtClean="0">
              <a:latin typeface="David" panose="020E0502060401010101" pitchFamily="34" charset="-79"/>
              <a:cs typeface="David" panose="020E0502060401010101" pitchFamily="34" charset="-79"/>
            </a:rPr>
            <a:t>השתתפותו </a:t>
          </a:r>
          <a:r>
            <a:rPr lang="he-IL" sz="2400" kern="1200" dirty="0" smtClean="0">
              <a:latin typeface="David" panose="020E0502060401010101" pitchFamily="34" charset="-79"/>
              <a:cs typeface="David" panose="020E0502060401010101" pitchFamily="34" charset="-79"/>
            </a:rPr>
            <a:t>המתמודד  יוכל להשפיע </a:t>
          </a:r>
          <a:r>
            <a:rPr lang="he-IL" sz="2400" b="1" kern="1200" dirty="0" smtClean="0">
              <a:latin typeface="David" panose="020E0502060401010101" pitchFamily="34" charset="-79"/>
              <a:cs typeface="David" panose="020E0502060401010101" pitchFamily="34" charset="-79"/>
            </a:rPr>
            <a:t>ולכוון את העבודה השיקומית</a:t>
          </a:r>
          <a:r>
            <a:rPr lang="he-IL" sz="2400" kern="1200" dirty="0" smtClean="0">
              <a:latin typeface="David" panose="020E0502060401010101" pitchFamily="34" charset="-79"/>
              <a:cs typeface="David" panose="020E0502060401010101" pitchFamily="34" charset="-79"/>
            </a:rPr>
            <a:t> שלו.</a:t>
          </a:r>
          <a:endParaRPr lang="he-IL" sz="2400" kern="1200" dirty="0">
            <a:latin typeface="David" panose="020E0502060401010101" pitchFamily="34" charset="-79"/>
            <a:cs typeface="David" panose="020E0502060401010101" pitchFamily="34" charset="-79"/>
          </a:endParaRPr>
        </a:p>
        <a:p>
          <a:pPr marL="228600" lvl="1" indent="-228600" algn="r" defTabSz="1066800" rtl="1">
            <a:lnSpc>
              <a:spcPct val="90000"/>
            </a:lnSpc>
            <a:spcBef>
              <a:spcPct val="0"/>
            </a:spcBef>
            <a:spcAft>
              <a:spcPct val="15000"/>
            </a:spcAft>
            <a:buChar char="••"/>
          </a:pPr>
          <a:endParaRPr lang="he-IL" sz="2400" kern="1200" dirty="0" smtClean="0">
            <a:latin typeface="David" panose="020E0502060401010101" pitchFamily="34" charset="-79"/>
            <a:cs typeface="David" panose="020E0502060401010101" pitchFamily="34" charset="-79"/>
          </a:endParaRPr>
        </a:p>
      </dsp:txBody>
      <dsp:txXfrm rot="-5400000">
        <a:off x="1220417" y="57686"/>
        <a:ext cx="6188415" cy="1022604"/>
      </dsp:txXfrm>
    </dsp:sp>
    <dsp:sp modelId="{A47C4A43-02BF-474F-9B6D-B6145B04942F}">
      <dsp:nvSpPr>
        <dsp:cNvPr id="0" name=""/>
        <dsp:cNvSpPr/>
      </dsp:nvSpPr>
      <dsp:spPr>
        <a:xfrm rot="5400000">
          <a:off x="-261517" y="1825245"/>
          <a:ext cx="1743452" cy="1220416"/>
        </a:xfrm>
        <a:prstGeom prst="chevron">
          <a:avLst/>
        </a:prstGeom>
        <a:solidFill>
          <a:schemeClr val="accent4">
            <a:hueOff val="5197846"/>
            <a:satOff val="-23984"/>
            <a:lumOff val="883"/>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endParaRPr lang="he-IL" sz="4000" kern="1200" dirty="0">
            <a:latin typeface="David" panose="020E0502060401010101" pitchFamily="34" charset="-79"/>
            <a:cs typeface="David" panose="020E0502060401010101" pitchFamily="34" charset="-79"/>
          </a:endParaRPr>
        </a:p>
      </dsp:txBody>
      <dsp:txXfrm rot="-5400000">
        <a:off x="1" y="2173935"/>
        <a:ext cx="1220416" cy="523036"/>
      </dsp:txXfrm>
    </dsp:sp>
    <dsp:sp modelId="{79FA1F8C-7C1A-4B29-B50A-5AE874B4B33E}">
      <dsp:nvSpPr>
        <dsp:cNvPr id="0" name=""/>
        <dsp:cNvSpPr/>
      </dsp:nvSpPr>
      <dsp:spPr>
        <a:xfrm rot="5400000">
          <a:off x="3775662" y="-998927"/>
          <a:ext cx="1133244" cy="6243735"/>
        </a:xfrm>
        <a:prstGeom prst="round2Same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he-IL" sz="2400" kern="1200" dirty="0" smtClean="0">
              <a:latin typeface="David" panose="020E0502060401010101" pitchFamily="34" charset="-79"/>
              <a:cs typeface="David" panose="020E0502060401010101" pitchFamily="34" charset="-79"/>
            </a:rPr>
            <a:t>השאלון </a:t>
          </a:r>
          <a:r>
            <a:rPr lang="he-IL" sz="2400" kern="1200" dirty="0" smtClean="0">
              <a:solidFill>
                <a:schemeClr val="tx1"/>
              </a:solidFill>
              <a:latin typeface="David" panose="020E0502060401010101" pitchFamily="34" charset="-79"/>
              <a:cs typeface="David" panose="020E0502060401010101" pitchFamily="34" charset="-79"/>
            </a:rPr>
            <a:t>שימלא יעזור לו ולעובדים </a:t>
          </a:r>
          <a:r>
            <a:rPr lang="he-IL" sz="2400" kern="1200" dirty="0" err="1" smtClean="0">
              <a:solidFill>
                <a:schemeClr val="tx1"/>
              </a:solidFill>
              <a:latin typeface="David" panose="020E0502060401010101" pitchFamily="34" charset="-79"/>
              <a:cs typeface="David" panose="020E0502060401010101" pitchFamily="34" charset="-79"/>
            </a:rPr>
            <a:t>איתו</a:t>
          </a:r>
          <a:r>
            <a:rPr lang="he-IL" sz="2400" kern="1200" dirty="0" smtClean="0">
              <a:solidFill>
                <a:schemeClr val="tx1"/>
              </a:solidFill>
              <a:latin typeface="David" panose="020E0502060401010101" pitchFamily="34" charset="-79"/>
              <a:cs typeface="David" panose="020E0502060401010101" pitchFamily="34" charset="-79"/>
            </a:rPr>
            <a:t>, לזהות ולהבין במה כדאי להתמקד בתהליך השיקומי שלו.  ממה הוא מרוצה יותר או מרוצה פחות ועל מה הוא בוחר לעבוד</a:t>
          </a:r>
          <a:endParaRPr lang="he-IL" sz="2400" kern="1200" dirty="0">
            <a:solidFill>
              <a:schemeClr val="tx1"/>
            </a:solidFill>
            <a:latin typeface="David" panose="020E0502060401010101" pitchFamily="34" charset="-79"/>
            <a:cs typeface="David" panose="020E0502060401010101" pitchFamily="34" charset="-79"/>
          </a:endParaRPr>
        </a:p>
      </dsp:txBody>
      <dsp:txXfrm rot="-5400000">
        <a:off x="1220417" y="1611638"/>
        <a:ext cx="6188415" cy="1022604"/>
      </dsp:txXfrm>
    </dsp:sp>
    <dsp:sp modelId="{A6A95509-5BD5-4FCC-B704-AD011FC01E33}">
      <dsp:nvSpPr>
        <dsp:cNvPr id="0" name=""/>
        <dsp:cNvSpPr/>
      </dsp:nvSpPr>
      <dsp:spPr>
        <a:xfrm rot="5400000">
          <a:off x="-261517" y="3368966"/>
          <a:ext cx="1743452" cy="1220416"/>
        </a:xfrm>
        <a:prstGeom prst="chevron">
          <a:avLst/>
        </a:prstGeom>
        <a:solidFill>
          <a:schemeClr val="accent4">
            <a:hueOff val="10395692"/>
            <a:satOff val="-47968"/>
            <a:lumOff val="1765"/>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endParaRPr lang="he-IL" sz="4000" kern="1200" dirty="0">
            <a:latin typeface="David" panose="020E0502060401010101" pitchFamily="34" charset="-79"/>
            <a:cs typeface="David" panose="020E0502060401010101" pitchFamily="34" charset="-79"/>
          </a:endParaRPr>
        </a:p>
      </dsp:txBody>
      <dsp:txXfrm rot="-5400000">
        <a:off x="1" y="3717656"/>
        <a:ext cx="1220416" cy="523036"/>
      </dsp:txXfrm>
    </dsp:sp>
    <dsp:sp modelId="{3B2E40D5-FDEB-4852-B5B1-E23BC8DC7202}">
      <dsp:nvSpPr>
        <dsp:cNvPr id="0" name=""/>
        <dsp:cNvSpPr/>
      </dsp:nvSpPr>
      <dsp:spPr>
        <a:xfrm rot="5400000">
          <a:off x="3775662" y="541085"/>
          <a:ext cx="1133244" cy="6243735"/>
        </a:xfrm>
        <a:prstGeom prst="round2Same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he-IL" sz="2400" b="1" kern="1200" dirty="0" smtClean="0">
              <a:latin typeface="David" panose="020E0502060401010101" pitchFamily="34" charset="-79"/>
              <a:cs typeface="David" panose="020E0502060401010101" pitchFamily="34" charset="-79"/>
            </a:rPr>
            <a:t>להשמיע את קולו כאדם הצורך שירותי סל שיקום </a:t>
          </a:r>
          <a:endParaRPr lang="he-IL" sz="2400" b="1" kern="1200" dirty="0">
            <a:latin typeface="David" panose="020E0502060401010101" pitchFamily="34" charset="-79"/>
            <a:cs typeface="David" panose="020E0502060401010101" pitchFamily="34" charset="-79"/>
          </a:endParaRPr>
        </a:p>
      </dsp:txBody>
      <dsp:txXfrm rot="-5400000">
        <a:off x="1220417" y="3151650"/>
        <a:ext cx="6188415" cy="1022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7A810-739D-4322-9E60-8213464070D8}">
      <dsp:nvSpPr>
        <dsp:cNvPr id="0" name=""/>
        <dsp:cNvSpPr/>
      </dsp:nvSpPr>
      <dsp:spPr>
        <a:xfrm>
          <a:off x="3509" y="1348419"/>
          <a:ext cx="3068551" cy="2708763"/>
        </a:xfrm>
        <a:prstGeom prst="ellipse">
          <a:avLst/>
        </a:prstGeom>
        <a:solidFill>
          <a:schemeClr val="lt1">
            <a:alpha val="50000"/>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68873" tIns="40640" rIns="168873" bIns="40640" numCol="1" spcCol="1270" anchor="ctr" anchorCtr="0">
          <a:noAutofit/>
        </a:bodyPr>
        <a:lstStyle/>
        <a:p>
          <a:pPr lvl="0" algn="ctr" defTabSz="1422400" rtl="1">
            <a:lnSpc>
              <a:spcPct val="90000"/>
            </a:lnSpc>
            <a:spcBef>
              <a:spcPct val="0"/>
            </a:spcBef>
            <a:spcAft>
              <a:spcPct val="35000"/>
            </a:spcAft>
          </a:pPr>
          <a:r>
            <a:rPr lang="he-IL" sz="3200" b="0" kern="1200" dirty="0" smtClean="0">
              <a:latin typeface="David" panose="020E0502060401010101" pitchFamily="34" charset="-79"/>
              <a:cs typeface="David" panose="020E0502060401010101" pitchFamily="34" charset="-79"/>
            </a:rPr>
            <a:t>מה כדאי לפתח בסל שיקום?</a:t>
          </a:r>
          <a:endParaRPr lang="he-IL" sz="3200" b="0" kern="1200" dirty="0">
            <a:latin typeface="David" panose="020E0502060401010101" pitchFamily="34" charset="-79"/>
            <a:cs typeface="David" panose="020E0502060401010101" pitchFamily="34" charset="-79"/>
          </a:endParaRPr>
        </a:p>
      </dsp:txBody>
      <dsp:txXfrm>
        <a:off x="452888" y="1745108"/>
        <a:ext cx="2169793" cy="1915385"/>
      </dsp:txXfrm>
    </dsp:sp>
    <dsp:sp modelId="{A4F3D4CE-5FF4-4091-B844-0235F52A25AA}">
      <dsp:nvSpPr>
        <dsp:cNvPr id="0" name=""/>
        <dsp:cNvSpPr/>
      </dsp:nvSpPr>
      <dsp:spPr>
        <a:xfrm>
          <a:off x="2458350" y="1420423"/>
          <a:ext cx="3068551" cy="2564756"/>
        </a:xfrm>
        <a:prstGeom prst="ellipse">
          <a:avLst/>
        </a:prstGeom>
        <a:solidFill>
          <a:schemeClr val="lt1">
            <a:alpha val="50000"/>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68873" tIns="35560" rIns="168873" bIns="35560" numCol="1" spcCol="1270" anchor="ctr" anchorCtr="0">
          <a:noAutofit/>
        </a:bodyPr>
        <a:lstStyle/>
        <a:p>
          <a:pPr lvl="0" algn="ctr" defTabSz="1244600" rtl="1">
            <a:lnSpc>
              <a:spcPct val="90000"/>
            </a:lnSpc>
            <a:spcBef>
              <a:spcPct val="0"/>
            </a:spcBef>
            <a:spcAft>
              <a:spcPct val="35000"/>
            </a:spcAft>
          </a:pPr>
          <a:r>
            <a:rPr lang="he-IL" sz="2800" b="0" kern="1200" dirty="0" smtClean="0">
              <a:latin typeface="David" panose="020E0502060401010101" pitchFamily="34" charset="-79"/>
              <a:cs typeface="David" panose="020E0502060401010101" pitchFamily="34" charset="-79"/>
            </a:rPr>
            <a:t>האם האנשים מקבלים מענה לצרכים שלהם?</a:t>
          </a:r>
          <a:endParaRPr lang="he-IL" sz="2800" b="0" kern="1200" dirty="0">
            <a:latin typeface="David" panose="020E0502060401010101" pitchFamily="34" charset="-79"/>
            <a:cs typeface="David" panose="020E0502060401010101" pitchFamily="34" charset="-79"/>
          </a:endParaRPr>
        </a:p>
      </dsp:txBody>
      <dsp:txXfrm>
        <a:off x="2907729" y="1796023"/>
        <a:ext cx="2169793" cy="1813556"/>
      </dsp:txXfrm>
    </dsp:sp>
    <dsp:sp modelId="{CCA78050-F8E8-4C24-90FB-678C7C9AF5F2}">
      <dsp:nvSpPr>
        <dsp:cNvPr id="0" name=""/>
        <dsp:cNvSpPr/>
      </dsp:nvSpPr>
      <dsp:spPr>
        <a:xfrm>
          <a:off x="4904863" y="1499116"/>
          <a:ext cx="3068551" cy="2665558"/>
        </a:xfrm>
        <a:prstGeom prst="ellipse">
          <a:avLst/>
        </a:prstGeom>
        <a:solidFill>
          <a:schemeClr val="lt1">
            <a:alpha val="50000"/>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68873" tIns="40640" rIns="168873" bIns="40640" numCol="1" spcCol="1270" anchor="ctr" anchorCtr="0">
          <a:noAutofit/>
        </a:bodyPr>
        <a:lstStyle/>
        <a:p>
          <a:pPr lvl="0" algn="ctr" defTabSz="1422400" rtl="1">
            <a:lnSpc>
              <a:spcPct val="90000"/>
            </a:lnSpc>
            <a:spcBef>
              <a:spcPct val="0"/>
            </a:spcBef>
            <a:spcAft>
              <a:spcPct val="35000"/>
            </a:spcAft>
          </a:pPr>
          <a:r>
            <a:rPr lang="he-IL" sz="3200" b="0" kern="1200" dirty="0" smtClean="0">
              <a:latin typeface="David" panose="020E0502060401010101" pitchFamily="34" charset="-79"/>
              <a:cs typeface="David" panose="020E0502060401010101" pitchFamily="34" charset="-79"/>
            </a:rPr>
            <a:t>מה עובד טוב ומה פחות?</a:t>
          </a:r>
          <a:endParaRPr lang="he-IL" sz="3200" b="0" kern="1200" dirty="0">
            <a:latin typeface="David" panose="020E0502060401010101" pitchFamily="34" charset="-79"/>
            <a:cs typeface="David" panose="020E0502060401010101" pitchFamily="34" charset="-79"/>
          </a:endParaRPr>
        </a:p>
      </dsp:txBody>
      <dsp:txXfrm>
        <a:off x="5354242" y="1889478"/>
        <a:ext cx="2169793" cy="1884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A1256-590E-4880-BF34-C55CB22DACBD}">
      <dsp:nvSpPr>
        <dsp:cNvPr id="0" name=""/>
        <dsp:cNvSpPr/>
      </dsp:nvSpPr>
      <dsp:spPr>
        <a:xfrm>
          <a:off x="0" y="1022864"/>
          <a:ext cx="1953146" cy="1223218"/>
        </a:xfrm>
        <a:prstGeom prst="round2SameRect">
          <a:avLst>
            <a:gd name="adj1" fmla="val 8000"/>
            <a:gd name="adj2" fmla="val 0"/>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ct val="90000"/>
            </a:lnSpc>
            <a:spcBef>
              <a:spcPct val="0"/>
            </a:spcBef>
            <a:spcAft>
              <a:spcPct val="15000"/>
            </a:spcAft>
            <a:buChar char="••"/>
          </a:pPr>
          <a:r>
            <a:rPr lang="he-IL" sz="2400" b="1" kern="1200" dirty="0" smtClean="0">
              <a:latin typeface="David" panose="020E0502060401010101" pitchFamily="34" charset="-79"/>
              <a:cs typeface="David" panose="020E0502060401010101" pitchFamily="34" charset="-79"/>
            </a:rPr>
            <a:t>אם המשתקם לא יבין את השאלון מי יעזור לו? </a:t>
          </a:r>
          <a:endParaRPr lang="he-IL" sz="2400" kern="1200" dirty="0">
            <a:latin typeface="David" panose="020E0502060401010101" pitchFamily="34" charset="-79"/>
            <a:cs typeface="David" panose="020E0502060401010101" pitchFamily="34" charset="-79"/>
          </a:endParaRPr>
        </a:p>
      </dsp:txBody>
      <dsp:txXfrm>
        <a:off x="28661" y="1051525"/>
        <a:ext cx="1895824" cy="1194557"/>
      </dsp:txXfrm>
    </dsp:sp>
    <dsp:sp modelId="{264FDE58-7633-4541-8A67-AB6A7E1B2117}">
      <dsp:nvSpPr>
        <dsp:cNvPr id="0" name=""/>
        <dsp:cNvSpPr/>
      </dsp:nvSpPr>
      <dsp:spPr>
        <a:xfrm>
          <a:off x="5507" y="2137833"/>
          <a:ext cx="1953146" cy="10845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r" defTabSz="800100" rtl="1">
            <a:lnSpc>
              <a:spcPct val="90000"/>
            </a:lnSpc>
            <a:spcBef>
              <a:spcPct val="0"/>
            </a:spcBef>
            <a:spcAft>
              <a:spcPct val="35000"/>
            </a:spcAft>
          </a:pPr>
          <a:r>
            <a:rPr lang="he-IL" sz="1800" kern="1200" dirty="0" smtClean="0">
              <a:latin typeface="David" panose="020E0502060401010101" pitchFamily="34" charset="-79"/>
              <a:cs typeface="David" panose="020E0502060401010101" pitchFamily="34" charset="-79"/>
            </a:rPr>
            <a:t>הצוות יכול לתמוך ולהסביר את השאלון</a:t>
          </a:r>
          <a:endParaRPr lang="he-IL" sz="1800" kern="1200" dirty="0">
            <a:latin typeface="David" panose="020E0502060401010101" pitchFamily="34" charset="-79"/>
            <a:cs typeface="David" panose="020E0502060401010101" pitchFamily="34" charset="-79"/>
          </a:endParaRPr>
        </a:p>
      </dsp:txBody>
      <dsp:txXfrm>
        <a:off x="5507" y="2137833"/>
        <a:ext cx="1375455" cy="1084580"/>
      </dsp:txXfrm>
    </dsp:sp>
    <dsp:sp modelId="{8A1D322D-6CB9-4F53-8156-AF7E8F87DE29}">
      <dsp:nvSpPr>
        <dsp:cNvPr id="0" name=""/>
        <dsp:cNvSpPr/>
      </dsp:nvSpPr>
      <dsp:spPr>
        <a:xfrm>
          <a:off x="1436214" y="2466240"/>
          <a:ext cx="683601" cy="6836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6350" cap="flat" cmpd="sng" algn="ctr">
          <a:solidFill>
            <a:schemeClr val="accent4">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735DCC5F-DD54-40FC-AA14-918B986425B4}">
      <dsp:nvSpPr>
        <dsp:cNvPr id="0" name=""/>
        <dsp:cNvSpPr/>
      </dsp:nvSpPr>
      <dsp:spPr>
        <a:xfrm>
          <a:off x="2289173" y="967366"/>
          <a:ext cx="1953146" cy="1457982"/>
        </a:xfrm>
        <a:prstGeom prst="round2SameRect">
          <a:avLst>
            <a:gd name="adj1" fmla="val 8000"/>
            <a:gd name="adj2" fmla="val 0"/>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ct val="90000"/>
            </a:lnSpc>
            <a:spcBef>
              <a:spcPct val="0"/>
            </a:spcBef>
            <a:spcAft>
              <a:spcPct val="15000"/>
            </a:spcAft>
            <a:buChar char="••"/>
          </a:pPr>
          <a:r>
            <a:rPr lang="he-IL" sz="2400" b="1" kern="1200" dirty="0" smtClean="0">
              <a:latin typeface="David" panose="020E0502060401010101" pitchFamily="34" charset="-79"/>
              <a:cs typeface="David" panose="020E0502060401010101" pitchFamily="34" charset="-79"/>
            </a:rPr>
            <a:t>כל כמה זמן ימלא המשתקם את השאלון? </a:t>
          </a:r>
          <a:endParaRPr lang="he-IL" sz="2400" kern="1200" dirty="0">
            <a:latin typeface="David" panose="020E0502060401010101" pitchFamily="34" charset="-79"/>
            <a:cs typeface="David" panose="020E0502060401010101" pitchFamily="34" charset="-79"/>
          </a:endParaRPr>
        </a:p>
      </dsp:txBody>
      <dsp:txXfrm>
        <a:off x="2323335" y="1001528"/>
        <a:ext cx="1884822" cy="1423820"/>
      </dsp:txXfrm>
    </dsp:sp>
    <dsp:sp modelId="{985033E5-BE44-4DB2-AC87-5D249EAF77DA}">
      <dsp:nvSpPr>
        <dsp:cNvPr id="0" name=""/>
        <dsp:cNvSpPr/>
      </dsp:nvSpPr>
      <dsp:spPr>
        <a:xfrm>
          <a:off x="2289173" y="2196524"/>
          <a:ext cx="1953146" cy="10845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r" defTabSz="800100" rtl="1">
            <a:lnSpc>
              <a:spcPct val="90000"/>
            </a:lnSpc>
            <a:spcBef>
              <a:spcPct val="0"/>
            </a:spcBef>
            <a:spcAft>
              <a:spcPct val="35000"/>
            </a:spcAft>
          </a:pPr>
          <a:r>
            <a:rPr lang="he-IL" sz="1800" kern="1200" dirty="0" smtClean="0">
              <a:latin typeface="David" panose="020E0502060401010101" pitchFamily="34" charset="-79"/>
              <a:cs typeface="David" panose="020E0502060401010101" pitchFamily="34" charset="-79"/>
            </a:rPr>
            <a:t>אחת לשנה</a:t>
          </a:r>
          <a:endParaRPr lang="he-IL" sz="1800" kern="1200" dirty="0">
            <a:latin typeface="David" panose="020E0502060401010101" pitchFamily="34" charset="-79"/>
            <a:cs typeface="David" panose="020E0502060401010101" pitchFamily="34" charset="-79"/>
          </a:endParaRPr>
        </a:p>
      </dsp:txBody>
      <dsp:txXfrm>
        <a:off x="2289173" y="2196524"/>
        <a:ext cx="1375455" cy="1084580"/>
      </dsp:txXfrm>
    </dsp:sp>
    <dsp:sp modelId="{64CEC6B3-D074-4ADD-8948-AA8FCF0CA6BE}">
      <dsp:nvSpPr>
        <dsp:cNvPr id="0" name=""/>
        <dsp:cNvSpPr/>
      </dsp:nvSpPr>
      <dsp:spPr>
        <a:xfrm>
          <a:off x="3719879" y="2524931"/>
          <a:ext cx="683601" cy="6836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6350" cap="flat" cmpd="sng" algn="ctr">
          <a:solidFill>
            <a:schemeClr val="accent4">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FEBC5F45-5BA8-41A5-B05F-4600356AD6DD}">
      <dsp:nvSpPr>
        <dsp:cNvPr id="0" name=""/>
        <dsp:cNvSpPr/>
      </dsp:nvSpPr>
      <dsp:spPr>
        <a:xfrm>
          <a:off x="4600690" y="924642"/>
          <a:ext cx="1953146" cy="1457982"/>
        </a:xfrm>
        <a:prstGeom prst="round2SameRect">
          <a:avLst>
            <a:gd name="adj1" fmla="val 8000"/>
            <a:gd name="adj2" fmla="val 0"/>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ct val="90000"/>
            </a:lnSpc>
            <a:spcBef>
              <a:spcPct val="0"/>
            </a:spcBef>
            <a:spcAft>
              <a:spcPct val="15000"/>
            </a:spcAft>
            <a:buChar char="••"/>
          </a:pPr>
          <a:r>
            <a:rPr lang="he-IL" sz="2400" b="1" kern="1200" smtClean="0">
              <a:latin typeface="David" panose="020E0502060401010101" pitchFamily="34" charset="-79"/>
              <a:cs typeface="David" panose="020E0502060401010101" pitchFamily="34" charset="-79"/>
            </a:rPr>
            <a:t>כמה זמן לוקח למלא שאלון? </a:t>
          </a:r>
          <a:endParaRPr lang="he-IL" sz="2400" kern="1200" dirty="0">
            <a:latin typeface="David" panose="020E0502060401010101" pitchFamily="34" charset="-79"/>
            <a:cs typeface="David" panose="020E0502060401010101" pitchFamily="34" charset="-79"/>
          </a:endParaRPr>
        </a:p>
      </dsp:txBody>
      <dsp:txXfrm>
        <a:off x="4634852" y="958804"/>
        <a:ext cx="1884822" cy="1423820"/>
      </dsp:txXfrm>
    </dsp:sp>
    <dsp:sp modelId="{A6CAEC5D-1EE7-4C80-8D35-870C6B02B577}">
      <dsp:nvSpPr>
        <dsp:cNvPr id="0" name=""/>
        <dsp:cNvSpPr/>
      </dsp:nvSpPr>
      <dsp:spPr>
        <a:xfrm>
          <a:off x="4572838" y="2195678"/>
          <a:ext cx="1953146" cy="108570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r" defTabSz="800100" rtl="1">
            <a:lnSpc>
              <a:spcPct val="90000"/>
            </a:lnSpc>
            <a:spcBef>
              <a:spcPct val="0"/>
            </a:spcBef>
            <a:spcAft>
              <a:spcPct val="35000"/>
            </a:spcAft>
          </a:pPr>
          <a:r>
            <a:rPr lang="he-IL" sz="1800" kern="1200" dirty="0" smtClean="0">
              <a:latin typeface="David" panose="020E0502060401010101" pitchFamily="34" charset="-79"/>
              <a:cs typeface="David" panose="020E0502060401010101" pitchFamily="34" charset="-79"/>
            </a:rPr>
            <a:t>כ- 30 דקות</a:t>
          </a:r>
          <a:endParaRPr lang="he-IL" sz="1800" kern="1200" dirty="0">
            <a:latin typeface="David" panose="020E0502060401010101" pitchFamily="34" charset="-79"/>
            <a:cs typeface="David" panose="020E0502060401010101" pitchFamily="34" charset="-79"/>
          </a:endParaRPr>
        </a:p>
      </dsp:txBody>
      <dsp:txXfrm>
        <a:off x="4572838" y="2195678"/>
        <a:ext cx="1375455" cy="1085709"/>
      </dsp:txXfrm>
    </dsp:sp>
    <dsp:sp modelId="{72322258-1723-446D-BB71-ABAFA706D9F4}">
      <dsp:nvSpPr>
        <dsp:cNvPr id="0" name=""/>
        <dsp:cNvSpPr/>
      </dsp:nvSpPr>
      <dsp:spPr>
        <a:xfrm>
          <a:off x="6003545" y="2524649"/>
          <a:ext cx="683601" cy="6836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6350" cap="flat" cmpd="sng" algn="ctr">
          <a:solidFill>
            <a:schemeClr val="accent4">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E09C6F9E-E099-4E73-BC4B-E6D1CD15FCC6}">
      <dsp:nvSpPr>
        <dsp:cNvPr id="0" name=""/>
        <dsp:cNvSpPr/>
      </dsp:nvSpPr>
      <dsp:spPr>
        <a:xfrm>
          <a:off x="6856504" y="969877"/>
          <a:ext cx="1953146" cy="1457982"/>
        </a:xfrm>
        <a:prstGeom prst="round2SameRect">
          <a:avLst>
            <a:gd name="adj1" fmla="val 8000"/>
            <a:gd name="adj2" fmla="val 0"/>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ct val="90000"/>
            </a:lnSpc>
            <a:spcBef>
              <a:spcPct val="0"/>
            </a:spcBef>
            <a:spcAft>
              <a:spcPct val="15000"/>
            </a:spcAft>
            <a:buChar char="••"/>
          </a:pPr>
          <a:r>
            <a:rPr lang="he-IL" sz="2400" b="1" kern="1200" dirty="0" smtClean="0">
              <a:latin typeface="David" panose="020E0502060401010101" pitchFamily="34" charset="-79"/>
              <a:cs typeface="David" panose="020E0502060401010101" pitchFamily="34" charset="-79"/>
            </a:rPr>
            <a:t>אפשר לעשות הפסקה באמצע? </a:t>
          </a:r>
          <a:endParaRPr lang="he-IL" sz="2400" kern="1200" dirty="0">
            <a:latin typeface="David" panose="020E0502060401010101" pitchFamily="34" charset="-79"/>
            <a:cs typeface="David" panose="020E0502060401010101" pitchFamily="34" charset="-79"/>
          </a:endParaRPr>
        </a:p>
      </dsp:txBody>
      <dsp:txXfrm>
        <a:off x="6890666" y="1004039"/>
        <a:ext cx="1884822" cy="1423820"/>
      </dsp:txXfrm>
    </dsp:sp>
    <dsp:sp modelId="{17DE1BB6-5C60-4C72-8290-AADCF6993CA4}">
      <dsp:nvSpPr>
        <dsp:cNvPr id="0" name=""/>
        <dsp:cNvSpPr/>
      </dsp:nvSpPr>
      <dsp:spPr>
        <a:xfrm>
          <a:off x="6856504" y="2204057"/>
          <a:ext cx="1953146" cy="10745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r" defTabSz="800100" rtl="1">
            <a:lnSpc>
              <a:spcPct val="90000"/>
            </a:lnSpc>
            <a:spcBef>
              <a:spcPct val="0"/>
            </a:spcBef>
            <a:spcAft>
              <a:spcPct val="35000"/>
            </a:spcAft>
          </a:pPr>
          <a:r>
            <a:rPr lang="he-IL" sz="1800" kern="1200" dirty="0" smtClean="0">
              <a:latin typeface="David" panose="020E0502060401010101" pitchFamily="34" charset="-79"/>
              <a:cs typeface="David" panose="020E0502060401010101" pitchFamily="34" charset="-79"/>
            </a:rPr>
            <a:t>כן ואחר כך לחזור  למילוי השאלון – כדי שתקבל תמונה מלאה</a:t>
          </a:r>
          <a:endParaRPr lang="he-IL" sz="1800" kern="1200" dirty="0">
            <a:latin typeface="David" panose="020E0502060401010101" pitchFamily="34" charset="-79"/>
            <a:cs typeface="David" panose="020E0502060401010101" pitchFamily="34" charset="-79"/>
          </a:endParaRPr>
        </a:p>
      </dsp:txBody>
      <dsp:txXfrm>
        <a:off x="6856504" y="2204057"/>
        <a:ext cx="1375455" cy="1074537"/>
      </dsp:txXfrm>
    </dsp:sp>
    <dsp:sp modelId="{5DD4BF56-A7EB-48CF-BB30-5D0787CB1D60}">
      <dsp:nvSpPr>
        <dsp:cNvPr id="0" name=""/>
        <dsp:cNvSpPr/>
      </dsp:nvSpPr>
      <dsp:spPr>
        <a:xfrm>
          <a:off x="8287210" y="2527442"/>
          <a:ext cx="683601" cy="6836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6350" cap="flat" cmpd="sng" algn="ctr">
          <a:solidFill>
            <a:schemeClr val="accent4">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278AA8-E0AE-475B-B132-0D3D8BF139FF}" type="datetimeFigureOut">
              <a:rPr lang="he-IL" smtClean="0"/>
              <a:t>א'/שבט/תשע"ח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2400FB-2479-4DFB-BD12-3ABF5C07282D}" type="slidenum">
              <a:rPr lang="he-IL" smtClean="0"/>
              <a:t>‹#›</a:t>
            </a:fld>
            <a:endParaRPr lang="he-IL"/>
          </a:p>
        </p:txBody>
      </p:sp>
    </p:spTree>
    <p:extLst>
      <p:ext uri="{BB962C8B-B14F-4D97-AF65-F5344CB8AC3E}">
        <p14:creationId xmlns:p14="http://schemas.microsoft.com/office/powerpoint/2010/main" val="40152740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12400FB-2479-4DFB-BD12-3ABF5C07282D}" type="slidenum">
              <a:rPr lang="he-IL" smtClean="0"/>
              <a:t>1</a:t>
            </a:fld>
            <a:endParaRPr lang="he-IL"/>
          </a:p>
        </p:txBody>
      </p:sp>
    </p:spTree>
    <p:extLst>
      <p:ext uri="{BB962C8B-B14F-4D97-AF65-F5344CB8AC3E}">
        <p14:creationId xmlns:p14="http://schemas.microsoft.com/office/powerpoint/2010/main" val="392481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70F7B7A4-DFA7-45FC-851B-EB75A646C1E9}" type="slidenum">
              <a:rPr lang="he-IL" smtClean="0"/>
              <a:pPr/>
              <a:t>11</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0F7B7A4-DFA7-45FC-851B-EB75A646C1E9}" type="slidenum">
              <a:rPr lang="he-IL" smtClean="0"/>
              <a:pPr/>
              <a:t>12</a:t>
            </a:fld>
            <a:endParaRPr lang="he-IL"/>
          </a:p>
        </p:txBody>
      </p:sp>
    </p:spTree>
    <p:extLst>
      <p:ext uri="{BB962C8B-B14F-4D97-AF65-F5344CB8AC3E}">
        <p14:creationId xmlns:p14="http://schemas.microsoft.com/office/powerpoint/2010/main" val="305727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בחלק</a:t>
            </a:r>
            <a:r>
              <a:rPr lang="he-IL" baseline="0" dirty="0" smtClean="0"/>
              <a:t> זה ניתן למשתתפים למלא את השאלון או חלק ממנו בעצמם. לאחר מכן, נקיים דיון קצר תוך התייחסות לנקודות הבאות:</a:t>
            </a:r>
          </a:p>
          <a:p>
            <a:r>
              <a:rPr lang="he-IL" baseline="0" dirty="0" smtClean="0"/>
              <a:t>כיצד זה הרגיש?- יש לתת מקום גם לתחושות שליליות שעשויות להתעורר וליצור את ההבנה שמדובר בהזדמנות להשמעת הקול של הצרכנים בתהליך השיקומי שלהם ואת היכולת להבין צרכנים שעשויים להתקשות עם התהליך כדי לרתום אותם להמשך</a:t>
            </a:r>
          </a:p>
          <a:p>
            <a:r>
              <a:rPr lang="he-IL" baseline="0" dirty="0" smtClean="0"/>
              <a:t>מה הפוטנציאל שיש בשאילת השאלות הללו?</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A12400FB-2479-4DFB-BD12-3ABF5C07282D}" type="slidenum">
              <a:rPr lang="he-IL" smtClean="0"/>
              <a:t>13</a:t>
            </a:fld>
            <a:endParaRPr lang="he-IL"/>
          </a:p>
        </p:txBody>
      </p:sp>
    </p:spTree>
    <p:extLst>
      <p:ext uri="{BB962C8B-B14F-4D97-AF65-F5344CB8AC3E}">
        <p14:creationId xmlns:p14="http://schemas.microsoft.com/office/powerpoint/2010/main" val="362148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להסבר</a:t>
            </a:r>
            <a:r>
              <a:rPr lang="he-IL" baseline="0" dirty="0" smtClean="0"/>
              <a:t> על אופן המילוי הממוחשב ראה יחידה 5- המילוי הממוחשב</a:t>
            </a:r>
            <a:endParaRPr lang="he-IL" dirty="0"/>
          </a:p>
        </p:txBody>
      </p:sp>
      <p:sp>
        <p:nvSpPr>
          <p:cNvPr id="4" name="מציין מיקום של מספר שקופית 3"/>
          <p:cNvSpPr>
            <a:spLocks noGrp="1"/>
          </p:cNvSpPr>
          <p:nvPr>
            <p:ph type="sldNum" sz="quarter" idx="10"/>
          </p:nvPr>
        </p:nvSpPr>
        <p:spPr/>
        <p:txBody>
          <a:bodyPr/>
          <a:lstStyle/>
          <a:p>
            <a:fld id="{A12400FB-2479-4DFB-BD12-3ABF5C07282D}" type="slidenum">
              <a:rPr lang="he-IL" smtClean="0"/>
              <a:t>14</a:t>
            </a:fld>
            <a:endParaRPr lang="he-IL"/>
          </a:p>
        </p:txBody>
      </p:sp>
    </p:spTree>
    <p:extLst>
      <p:ext uri="{BB962C8B-B14F-4D97-AF65-F5344CB8AC3E}">
        <p14:creationId xmlns:p14="http://schemas.microsoft.com/office/powerpoint/2010/main" val="15640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0F7B7A4-DFA7-45FC-851B-EB75A646C1E9}" type="slidenum">
              <a:rPr lang="he-IL" smtClean="0"/>
              <a:pPr/>
              <a:t>15</a:t>
            </a:fld>
            <a:endParaRPr lang="he-IL"/>
          </a:p>
        </p:txBody>
      </p:sp>
    </p:spTree>
    <p:extLst>
      <p:ext uri="{BB962C8B-B14F-4D97-AF65-F5344CB8AC3E}">
        <p14:creationId xmlns:p14="http://schemas.microsoft.com/office/powerpoint/2010/main" val="218947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1" u="sng" dirty="0"/>
          </a:p>
        </p:txBody>
      </p:sp>
      <p:sp>
        <p:nvSpPr>
          <p:cNvPr id="4" name="מציין מיקום של מספר שקופית 3"/>
          <p:cNvSpPr>
            <a:spLocks noGrp="1"/>
          </p:cNvSpPr>
          <p:nvPr>
            <p:ph type="sldNum" sz="quarter" idx="10"/>
          </p:nvPr>
        </p:nvSpPr>
        <p:spPr/>
        <p:txBody>
          <a:bodyPr/>
          <a:lstStyle/>
          <a:p>
            <a:fld id="{70F7B7A4-DFA7-45FC-851B-EB75A646C1E9}" type="slidenum">
              <a:rPr lang="he-IL" smtClean="0"/>
              <a:pPr/>
              <a:t>16</a:t>
            </a:fld>
            <a:endParaRPr lang="he-IL"/>
          </a:p>
        </p:txBody>
      </p:sp>
    </p:spTree>
    <p:extLst>
      <p:ext uri="{BB962C8B-B14F-4D97-AF65-F5344CB8AC3E}">
        <p14:creationId xmlns:p14="http://schemas.microsoft.com/office/powerpoint/2010/main" val="429030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שקופיות</a:t>
            </a:r>
            <a:r>
              <a:rPr lang="he-IL" baseline="0" dirty="0" smtClean="0"/>
              <a:t> 13-14 עוסקות בתוצרים המתקבלים לאחר מילוי השאלון.</a:t>
            </a:r>
          </a:p>
          <a:p>
            <a:r>
              <a:rPr lang="he-IL" baseline="0" dirty="0" smtClean="0"/>
              <a:t>תוצר ראשון הינו תמונת המצב המועברת הן לאיש הצוות והן לצרכן.</a:t>
            </a:r>
            <a:endParaRPr lang="he-IL" dirty="0" smtClean="0"/>
          </a:p>
          <a:p>
            <a:pPr algn="just">
              <a:buNone/>
            </a:pPr>
            <a:r>
              <a:rPr lang="he-IL" sz="1200" dirty="0" smtClean="0">
                <a:latin typeface="David" panose="020E0502060401010101" pitchFamily="34" charset="-79"/>
                <a:cs typeface="David" panose="020E0502060401010101" pitchFamily="34" charset="-79"/>
              </a:rPr>
              <a:t>תמונת המצב היא </a:t>
            </a:r>
            <a:r>
              <a:rPr lang="he-IL" sz="1200" b="1" dirty="0" smtClean="0">
                <a:latin typeface="David" panose="020E0502060401010101" pitchFamily="34" charset="-79"/>
                <a:cs typeface="David" panose="020E0502060401010101" pitchFamily="34" charset="-79"/>
              </a:rPr>
              <a:t>סיכום</a:t>
            </a:r>
            <a:r>
              <a:rPr lang="he-IL" sz="1200" dirty="0" smtClean="0">
                <a:latin typeface="David" panose="020E0502060401010101" pitchFamily="34" charset="-79"/>
                <a:cs typeface="David" panose="020E0502060401010101" pitchFamily="34" charset="-79"/>
              </a:rPr>
              <a:t> התשובות שלו, אותן מלאה בשאלון</a:t>
            </a:r>
          </a:p>
          <a:p>
            <a:pPr algn="just">
              <a:buFont typeface="Wingdings" panose="05000000000000000000" pitchFamily="2" charset="2"/>
              <a:buChar char="v"/>
            </a:pPr>
            <a:r>
              <a:rPr lang="he-IL" sz="1200" dirty="0" smtClean="0">
                <a:latin typeface="David" panose="020E0502060401010101" pitchFamily="34" charset="-79"/>
                <a:cs typeface="David" panose="020E0502060401010101" pitchFamily="34" charset="-79"/>
              </a:rPr>
              <a:t> קיימת חשיבות רבה לשתף את איש הצוות שמלווה את המשתקם בתמונת המצב, כדי לעבוד ביחד על ההתקדמות האישית שלו.</a:t>
            </a:r>
          </a:p>
          <a:p>
            <a:pPr>
              <a:buFont typeface="Wingdings" panose="05000000000000000000" pitchFamily="2" charset="2"/>
              <a:buChar char="v"/>
            </a:pPr>
            <a:r>
              <a:rPr lang="he-IL" sz="1200" dirty="0" smtClean="0">
                <a:latin typeface="David" panose="020E0502060401010101" pitchFamily="34" charset="-79"/>
                <a:cs typeface="David" panose="020E0502060401010101" pitchFamily="34" charset="-79"/>
              </a:rPr>
              <a:t> תמונת המצב כוללת תיאור גרפי, הסבר במילים ומקום לכתוב הערות אישיות</a:t>
            </a:r>
          </a:p>
          <a:p>
            <a:endParaRPr lang="he-IL" dirty="0" smtClean="0"/>
          </a:p>
          <a:p>
            <a:r>
              <a:rPr lang="he-IL" dirty="0" smtClean="0"/>
              <a:t>ניתן להסביר</a:t>
            </a:r>
            <a:r>
              <a:rPr lang="he-IL" baseline="0" dirty="0" smtClean="0"/>
              <a:t> לצוות שבהמשך היום/השנה תתקיים סדנא שמתמקדת בנושא</a:t>
            </a:r>
            <a:endParaRPr lang="he-IL" dirty="0" smtClean="0"/>
          </a:p>
        </p:txBody>
      </p:sp>
      <p:sp>
        <p:nvSpPr>
          <p:cNvPr id="4" name="מציין מיקום של מספר שקופית 3"/>
          <p:cNvSpPr>
            <a:spLocks noGrp="1"/>
          </p:cNvSpPr>
          <p:nvPr>
            <p:ph type="sldNum" sz="quarter" idx="10"/>
          </p:nvPr>
        </p:nvSpPr>
        <p:spPr/>
        <p:txBody>
          <a:bodyPr/>
          <a:lstStyle/>
          <a:p>
            <a:fld id="{A12400FB-2479-4DFB-BD12-3ABF5C07282D}" type="slidenum">
              <a:rPr lang="he-IL" smtClean="0"/>
              <a:t>17</a:t>
            </a:fld>
            <a:endParaRPr lang="he-IL"/>
          </a:p>
        </p:txBody>
      </p:sp>
    </p:spTree>
    <p:extLst>
      <p:ext uri="{BB962C8B-B14F-4D97-AF65-F5344CB8AC3E}">
        <p14:creationId xmlns:p14="http://schemas.microsoft.com/office/powerpoint/2010/main" val="3164598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המשוב הינו סיכום</a:t>
            </a:r>
            <a:r>
              <a:rPr lang="he-IL" baseline="0" dirty="0" smtClean="0"/>
              <a:t> תשובות הצרכנים ואנשי הצוות בשירות באופן אנונימי. </a:t>
            </a:r>
            <a:endParaRPr lang="he-IL" dirty="0" smtClean="0"/>
          </a:p>
          <a:p>
            <a:r>
              <a:rPr lang="he-IL" dirty="0" smtClean="0"/>
              <a:t>ניתן </a:t>
            </a:r>
            <a:r>
              <a:rPr lang="he-IL" dirty="0" smtClean="0"/>
              <a:t>להסביר לצוות שבהמשך היום/השנה תתקיים סדנא</a:t>
            </a:r>
            <a:r>
              <a:rPr lang="he-IL" baseline="0" dirty="0" smtClean="0"/>
              <a:t> בנושא עבודה עם </a:t>
            </a:r>
            <a:r>
              <a:rPr lang="he-IL" baseline="0" dirty="0" err="1" smtClean="0"/>
              <a:t>המשובים</a:t>
            </a:r>
            <a:endParaRPr lang="he-IL" dirty="0"/>
          </a:p>
        </p:txBody>
      </p:sp>
      <p:sp>
        <p:nvSpPr>
          <p:cNvPr id="4" name="מציין מיקום של מספר שקופית 3"/>
          <p:cNvSpPr>
            <a:spLocks noGrp="1"/>
          </p:cNvSpPr>
          <p:nvPr>
            <p:ph type="sldNum" sz="quarter" idx="10"/>
          </p:nvPr>
        </p:nvSpPr>
        <p:spPr/>
        <p:txBody>
          <a:bodyPr/>
          <a:lstStyle/>
          <a:p>
            <a:fld id="{A12400FB-2479-4DFB-BD12-3ABF5C07282D}" type="slidenum">
              <a:rPr lang="he-IL" smtClean="0"/>
              <a:t>18</a:t>
            </a:fld>
            <a:endParaRPr lang="he-IL"/>
          </a:p>
        </p:txBody>
      </p:sp>
    </p:spTree>
    <p:extLst>
      <p:ext uri="{BB962C8B-B14F-4D97-AF65-F5344CB8AC3E}">
        <p14:creationId xmlns:p14="http://schemas.microsoft.com/office/powerpoint/2010/main" val="3221666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12400FB-2479-4DFB-BD12-3ABF5C07282D}" type="slidenum">
              <a:rPr lang="he-IL" smtClean="0"/>
              <a:t>19</a:t>
            </a:fld>
            <a:endParaRPr lang="he-IL"/>
          </a:p>
        </p:txBody>
      </p:sp>
    </p:spTree>
    <p:extLst>
      <p:ext uri="{BB962C8B-B14F-4D97-AF65-F5344CB8AC3E}">
        <p14:creationId xmlns:p14="http://schemas.microsoft.com/office/powerpoint/2010/main" val="3465973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12400FB-2479-4DFB-BD12-3ABF5C07282D}" type="slidenum">
              <a:rPr lang="he-IL" smtClean="0"/>
              <a:t>20</a:t>
            </a:fld>
            <a:endParaRPr lang="he-IL"/>
          </a:p>
        </p:txBody>
      </p:sp>
    </p:spTree>
    <p:extLst>
      <p:ext uri="{BB962C8B-B14F-4D97-AF65-F5344CB8AC3E}">
        <p14:creationId xmlns:p14="http://schemas.microsoft.com/office/powerpoint/2010/main" val="407371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בהמשך</a:t>
            </a:r>
            <a:r>
              <a:rPr lang="he-IL" baseline="0" dirty="0" smtClean="0"/>
              <a:t> למשחק ה</a:t>
            </a:r>
            <a:r>
              <a:rPr lang="en-US" baseline="0" dirty="0" smtClean="0"/>
              <a:t>KAHOOT</a:t>
            </a:r>
            <a:r>
              <a:rPr lang="he-IL" baseline="0" dirty="0" smtClean="0"/>
              <a:t>, כמו במשחק, גם בשיקום- אם אנחנו רוצים לשפר משהו, לעבוד מול מישהו, עלינו לגייס את כל הידע העדכני שיש לנו על האדם. </a:t>
            </a:r>
            <a:r>
              <a:rPr lang="he-IL" baseline="0" dirty="0" err="1" smtClean="0"/>
              <a:t>תוכנית</a:t>
            </a:r>
            <a:r>
              <a:rPr lang="he-IL" baseline="0" dirty="0" smtClean="0"/>
              <a:t> מדדי תוצאה מאפשרת לנו למדוד על מנת להשתפר (ניתן לתת כדוגמא כל דבר שאנחנו רוצים לשפר בחיי היומיום- משקל, ציונים, מצב כלכלי </a:t>
            </a:r>
            <a:r>
              <a:rPr lang="he-IL" baseline="0" dirty="0" err="1" smtClean="0"/>
              <a:t>וכו</a:t>
            </a:r>
            <a:r>
              <a:rPr lang="he-IL" baseline="0" dirty="0" smtClean="0"/>
              <a:t>. בכל אחד מהמקרים הללו יש צורך במדידה על מנת להשתפר)</a:t>
            </a:r>
            <a:endParaRPr lang="he-IL" dirty="0"/>
          </a:p>
        </p:txBody>
      </p:sp>
      <p:sp>
        <p:nvSpPr>
          <p:cNvPr id="4" name="מציין מיקום של מספר שקופית 3"/>
          <p:cNvSpPr>
            <a:spLocks noGrp="1"/>
          </p:cNvSpPr>
          <p:nvPr>
            <p:ph type="sldNum" sz="quarter" idx="10"/>
          </p:nvPr>
        </p:nvSpPr>
        <p:spPr/>
        <p:txBody>
          <a:bodyPr/>
          <a:lstStyle/>
          <a:p>
            <a:fld id="{A12400FB-2479-4DFB-BD12-3ABF5C07282D}" type="slidenum">
              <a:rPr lang="he-IL" smtClean="0"/>
              <a:t>2</a:t>
            </a:fld>
            <a:endParaRPr lang="he-IL"/>
          </a:p>
        </p:txBody>
      </p:sp>
    </p:spTree>
    <p:extLst>
      <p:ext uri="{BB962C8B-B14F-4D97-AF65-F5344CB8AC3E}">
        <p14:creationId xmlns:p14="http://schemas.microsoft.com/office/powerpoint/2010/main" val="16266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70F7B7A4-DFA7-45FC-851B-EB75A646C1E9}" type="slidenum">
              <a:rPr lang="he-IL" smtClean="0"/>
              <a:pPr/>
              <a:t>3</a:t>
            </a:fld>
            <a:endParaRPr lang="he-IL"/>
          </a:p>
        </p:txBody>
      </p:sp>
    </p:spTree>
    <p:extLst>
      <p:ext uri="{BB962C8B-B14F-4D97-AF65-F5344CB8AC3E}">
        <p14:creationId xmlns:p14="http://schemas.microsoft.com/office/powerpoint/2010/main" val="310143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marL="0" lvl="1" eaLnBrk="1" fontAlgn="auto" hangingPunct="1">
              <a:lnSpc>
                <a:spcPts val="4200"/>
              </a:lnSpc>
              <a:spcBef>
                <a:spcPts val="0"/>
              </a:spcBef>
              <a:spcAft>
                <a:spcPts val="0"/>
              </a:spcAft>
              <a:buSzPct val="95000"/>
              <a:defRPr/>
            </a:pPr>
            <a:r>
              <a:rPr lang="he-IL" b="1" u="sng" dirty="0">
                <a:latin typeface="David" pitchFamily="34" charset="-79"/>
                <a:cs typeface="David" pitchFamily="34" charset="-79"/>
              </a:rPr>
              <a:t>מטרות הפרויקט: </a:t>
            </a:r>
          </a:p>
          <a:p>
            <a:pPr marL="0" lvl="1" eaLnBrk="1" fontAlgn="auto" hangingPunct="1">
              <a:lnSpc>
                <a:spcPct val="150000"/>
              </a:lnSpc>
              <a:spcBef>
                <a:spcPts val="0"/>
              </a:spcBef>
              <a:spcAft>
                <a:spcPts val="0"/>
              </a:spcAft>
              <a:buSzPct val="95000"/>
              <a:buFont typeface="Wingdings" pitchFamily="2" charset="2"/>
              <a:buChar char="Ø"/>
              <a:defRPr/>
            </a:pPr>
            <a:r>
              <a:rPr lang="he-IL" dirty="0">
                <a:latin typeface="Arial" pitchFamily="34" charset="0"/>
              </a:rPr>
              <a:t>ברמת הפרט: להעריך על ידי איסוף וניתוח נתונים האם, איך ובאיזו מידה חל שיפור לאורך זמן בתחומי החיים, אליהם העשייה השיקומית מכוונת, בקרב כל האנשים המתמודדים עם מחלה נפשית וצורכים שירותי סל שיקום. </a:t>
            </a:r>
          </a:p>
          <a:p>
            <a:pPr marL="0" lvl="1" eaLnBrk="1" fontAlgn="auto" hangingPunct="1">
              <a:lnSpc>
                <a:spcPct val="150000"/>
              </a:lnSpc>
              <a:spcBef>
                <a:spcPts val="0"/>
              </a:spcBef>
              <a:spcAft>
                <a:spcPts val="0"/>
              </a:spcAft>
              <a:buSzPct val="95000"/>
              <a:buFont typeface="Wingdings" pitchFamily="2" charset="2"/>
              <a:buChar char="Ø"/>
              <a:defRPr/>
            </a:pPr>
            <a:r>
              <a:rPr lang="he-IL" dirty="0">
                <a:latin typeface="Arial" pitchFamily="34" charset="0"/>
              </a:rPr>
              <a:t>ברמת השירותים:  אפיון האוכלוסייה, הכרת הצרכים הרוחביים לשם ייעול ושיפור </a:t>
            </a:r>
            <a:r>
              <a:rPr lang="he-IL" dirty="0" smtClean="0">
                <a:latin typeface="Arial" pitchFamily="34" charset="0"/>
              </a:rPr>
              <a:t>השירותים</a:t>
            </a:r>
          </a:p>
          <a:p>
            <a:pPr marL="0" lvl="1" eaLnBrk="1" fontAlgn="auto" hangingPunct="1">
              <a:lnSpc>
                <a:spcPct val="150000"/>
              </a:lnSpc>
              <a:spcBef>
                <a:spcPts val="0"/>
              </a:spcBef>
              <a:spcAft>
                <a:spcPts val="0"/>
              </a:spcAft>
              <a:buSzPct val="95000"/>
              <a:buFont typeface="Wingdings" pitchFamily="2" charset="2"/>
              <a:buNone/>
              <a:defRPr/>
            </a:pPr>
            <a:endParaRPr lang="he-IL" dirty="0" smtClean="0">
              <a:latin typeface="Arial" pitchFamily="34" charset="0"/>
            </a:endParaRPr>
          </a:p>
          <a:p>
            <a:pPr marL="0" lvl="1" eaLnBrk="1" fontAlgn="auto" hangingPunct="1">
              <a:lnSpc>
                <a:spcPct val="150000"/>
              </a:lnSpc>
              <a:spcBef>
                <a:spcPts val="0"/>
              </a:spcBef>
              <a:spcAft>
                <a:spcPts val="0"/>
              </a:spcAft>
              <a:buSzPct val="95000"/>
              <a:buFont typeface="Wingdings" pitchFamily="2" charset="2"/>
              <a:buNone/>
              <a:defRPr/>
            </a:pPr>
            <a:r>
              <a:rPr lang="he-IL" dirty="0" smtClean="0">
                <a:latin typeface="Arial" pitchFamily="34" charset="0"/>
              </a:rPr>
              <a:t>כיצד</a:t>
            </a:r>
            <a:r>
              <a:rPr lang="he-IL" baseline="0" dirty="0" smtClean="0">
                <a:latin typeface="Arial" pitchFamily="34" charset="0"/>
              </a:rPr>
              <a:t> זה משפיע על המשתתפים השונים</a:t>
            </a:r>
            <a:r>
              <a:rPr lang="he-IL" dirty="0" smtClean="0">
                <a:latin typeface="Arial" pitchFamily="34" charset="0"/>
              </a:rPr>
              <a:t>:</a:t>
            </a:r>
            <a:endParaRPr lang="he-IL" altLang="he-IL" dirty="0"/>
          </a:p>
          <a:p>
            <a:pPr marL="0" lvl="1" eaLnBrk="1" fontAlgn="auto" hangingPunct="1">
              <a:lnSpc>
                <a:spcPts val="4199"/>
              </a:lnSpc>
              <a:spcBef>
                <a:spcPts val="0"/>
              </a:spcBef>
              <a:spcAft>
                <a:spcPts val="0"/>
              </a:spcAft>
              <a:buSzPct val="95000"/>
              <a:defRPr/>
            </a:pPr>
            <a:r>
              <a:rPr lang="he-IL" altLang="he-IL" u="sng" dirty="0"/>
              <a:t>צרכן</a:t>
            </a:r>
            <a:r>
              <a:rPr lang="he-IL" altLang="he-IL" dirty="0"/>
              <a:t> - </a:t>
            </a:r>
            <a:r>
              <a:rPr lang="he-IL" dirty="0">
                <a:solidFill>
                  <a:schemeClr val="tx1">
                    <a:lumMod val="50000"/>
                    <a:lumOff val="50000"/>
                  </a:schemeClr>
                </a:solidFill>
                <a:latin typeface="David (Body)"/>
              </a:rPr>
              <a:t>הערכת מדדי תוצאה בקרב המתמודדים: </a:t>
            </a:r>
            <a:r>
              <a:rPr lang="he-IL" sz="800" dirty="0">
                <a:solidFill>
                  <a:schemeClr val="tx1">
                    <a:lumMod val="50000"/>
                    <a:lumOff val="50000"/>
                  </a:schemeClr>
                </a:solidFill>
                <a:latin typeface="David (Body)"/>
              </a:rPr>
              <a:t>בתחומי חיים שונים, ע"י מילוי שאלון מדדי תוצאה</a:t>
            </a:r>
            <a:r>
              <a:rPr lang="he-IL" dirty="0">
                <a:solidFill>
                  <a:schemeClr val="tx1">
                    <a:lumMod val="50000"/>
                    <a:lumOff val="50000"/>
                  </a:schemeClr>
                </a:solidFill>
                <a:latin typeface="David (Body)"/>
              </a:rPr>
              <a:t>, אחת </a:t>
            </a:r>
            <a:r>
              <a:rPr lang="he-IL" dirty="0" smtClean="0">
                <a:solidFill>
                  <a:schemeClr val="tx1">
                    <a:lumMod val="50000"/>
                    <a:lumOff val="50000"/>
                  </a:schemeClr>
                </a:solidFill>
                <a:latin typeface="David (Body)"/>
              </a:rPr>
              <a:t>לשנה:</a:t>
            </a:r>
            <a:r>
              <a:rPr lang="he-IL" baseline="0" dirty="0" smtClean="0">
                <a:solidFill>
                  <a:schemeClr val="tx1">
                    <a:lumMod val="50000"/>
                    <a:lumOff val="50000"/>
                  </a:schemeClr>
                </a:solidFill>
                <a:latin typeface="David (Body)"/>
              </a:rPr>
              <a:t> הזדמנות להשמיע את קולם</a:t>
            </a:r>
            <a:endParaRPr lang="he-IL" dirty="0">
              <a:solidFill>
                <a:schemeClr val="tx1">
                  <a:lumMod val="50000"/>
                  <a:lumOff val="50000"/>
                </a:schemeClr>
              </a:solidFill>
              <a:latin typeface="David (Body)"/>
            </a:endParaRPr>
          </a:p>
          <a:p>
            <a:pPr marL="0" lvl="1" eaLnBrk="1" fontAlgn="auto" hangingPunct="1">
              <a:lnSpc>
                <a:spcPts val="4199"/>
              </a:lnSpc>
              <a:spcBef>
                <a:spcPts val="0"/>
              </a:spcBef>
              <a:spcAft>
                <a:spcPts val="0"/>
              </a:spcAft>
              <a:buSzPct val="95000"/>
              <a:defRPr/>
            </a:pPr>
            <a:r>
              <a:rPr lang="he-IL" u="sng" dirty="0">
                <a:solidFill>
                  <a:schemeClr val="tx1">
                    <a:lumMod val="50000"/>
                    <a:lumOff val="50000"/>
                  </a:schemeClr>
                </a:solidFill>
                <a:latin typeface="David (Body)"/>
              </a:rPr>
              <a:t>שירות</a:t>
            </a:r>
            <a:r>
              <a:rPr lang="he-IL" dirty="0">
                <a:solidFill>
                  <a:schemeClr val="tx1">
                    <a:lumMod val="50000"/>
                    <a:lumOff val="50000"/>
                  </a:schemeClr>
                </a:solidFill>
                <a:latin typeface="David (Body)"/>
              </a:rPr>
              <a:t> – הערכת השירות, מדי שנה ע"י צרכניו + קבלת </a:t>
            </a:r>
            <a:r>
              <a:rPr lang="he-IL" dirty="0" smtClean="0">
                <a:solidFill>
                  <a:schemeClr val="tx1">
                    <a:lumMod val="50000"/>
                    <a:lumOff val="50000"/>
                  </a:schemeClr>
                </a:solidFill>
                <a:latin typeface="David (Body)"/>
              </a:rPr>
              <a:t>משוב-</a:t>
            </a:r>
            <a:r>
              <a:rPr lang="he-IL" baseline="0" dirty="0" smtClean="0">
                <a:solidFill>
                  <a:schemeClr val="tx1">
                    <a:lumMod val="50000"/>
                    <a:lumOff val="50000"/>
                  </a:schemeClr>
                </a:solidFill>
                <a:latin typeface="David (Body)"/>
              </a:rPr>
              <a:t> הזדמנות לתוכנית עבודה שנתית בהתאם למגמות הנצפות במשוב</a:t>
            </a:r>
            <a:endParaRPr lang="he-IL" dirty="0">
              <a:solidFill>
                <a:schemeClr val="tx1">
                  <a:lumMod val="50000"/>
                  <a:lumOff val="50000"/>
                </a:schemeClr>
              </a:solidFill>
              <a:latin typeface="David (Body)"/>
            </a:endParaRPr>
          </a:p>
          <a:p>
            <a:pPr marL="0" lvl="1" eaLnBrk="1" fontAlgn="auto" hangingPunct="1">
              <a:lnSpc>
                <a:spcPts val="4199"/>
              </a:lnSpc>
              <a:spcBef>
                <a:spcPts val="0"/>
              </a:spcBef>
              <a:spcAft>
                <a:spcPts val="0"/>
              </a:spcAft>
              <a:buSzPct val="95000"/>
              <a:defRPr/>
            </a:pPr>
            <a:r>
              <a:rPr lang="he-IL" u="sng" dirty="0">
                <a:solidFill>
                  <a:schemeClr val="tx1">
                    <a:lumMod val="50000"/>
                    <a:lumOff val="50000"/>
                  </a:schemeClr>
                </a:solidFill>
                <a:latin typeface="David (Body)"/>
              </a:rPr>
              <a:t>מחוז</a:t>
            </a:r>
            <a:r>
              <a:rPr lang="he-IL" dirty="0">
                <a:solidFill>
                  <a:schemeClr val="tx1">
                    <a:lumMod val="50000"/>
                    <a:lumOff val="50000"/>
                  </a:schemeClr>
                </a:solidFill>
                <a:latin typeface="David (Body)"/>
              </a:rPr>
              <a:t>- למידה אודות הצרכנים במחוז/ זיהוי צרכים/ קבלת תמונה כוללת פר שירותים במחוז </a:t>
            </a:r>
          </a:p>
          <a:p>
            <a:pPr marL="0" lvl="1" eaLnBrk="1" fontAlgn="auto" hangingPunct="1">
              <a:lnSpc>
                <a:spcPts val="4199"/>
              </a:lnSpc>
              <a:spcBef>
                <a:spcPts val="0"/>
              </a:spcBef>
              <a:spcAft>
                <a:spcPts val="0"/>
              </a:spcAft>
              <a:buSzPct val="95000"/>
              <a:defRPr/>
            </a:pPr>
            <a:r>
              <a:rPr lang="he-IL" u="sng" dirty="0">
                <a:solidFill>
                  <a:schemeClr val="tx1">
                    <a:lumMod val="50000"/>
                    <a:lumOff val="50000"/>
                  </a:schemeClr>
                </a:solidFill>
                <a:latin typeface="David (Body)"/>
              </a:rPr>
              <a:t>מטה סל שיקום </a:t>
            </a:r>
            <a:r>
              <a:rPr lang="he-IL" dirty="0">
                <a:solidFill>
                  <a:schemeClr val="tx1">
                    <a:lumMod val="50000"/>
                    <a:lumOff val="50000"/>
                  </a:schemeClr>
                </a:solidFill>
                <a:latin typeface="David (Body)"/>
              </a:rPr>
              <a:t>– זיהוי מגמות משתנות (הן במאפיינים דמוגרפיים/ אבחנתיים/ צרכים ....) שיעזרו בזיהוי צרכים שיש לתת שיש לשים עליהם דגש ושינוי ברמת מדיניות לאור הממצאים</a:t>
            </a:r>
          </a:p>
          <a:p>
            <a:pPr marL="0" lvl="1" eaLnBrk="1" fontAlgn="auto" hangingPunct="1">
              <a:lnSpc>
                <a:spcPct val="150000"/>
              </a:lnSpc>
              <a:spcBef>
                <a:spcPts val="0"/>
              </a:spcBef>
              <a:spcAft>
                <a:spcPts val="0"/>
              </a:spcAft>
              <a:buSzPct val="95000"/>
              <a:buFont typeface="Wingdings" pitchFamily="2" charset="2"/>
              <a:buChar char="Ø"/>
              <a:defRPr/>
            </a:pPr>
            <a:endParaRPr lang="he-IL" dirty="0">
              <a:latin typeface="Arial" pitchFamily="34" charset="0"/>
            </a:endParaRPr>
          </a:p>
          <a:p>
            <a:pPr marL="0" lvl="1" eaLnBrk="1" fontAlgn="auto" hangingPunct="1">
              <a:lnSpc>
                <a:spcPts val="4200"/>
              </a:lnSpc>
              <a:spcBef>
                <a:spcPts val="0"/>
              </a:spcBef>
              <a:spcAft>
                <a:spcPts val="0"/>
              </a:spcAft>
              <a:buSzPct val="95000"/>
              <a:defRPr/>
            </a:pPr>
            <a:endParaRPr lang="he-IL" sz="1600" dirty="0">
              <a:latin typeface="David" pitchFamily="34" charset="-79"/>
              <a:cs typeface="David" pitchFamily="34" charset="-79"/>
            </a:endParaRPr>
          </a:p>
          <a:p>
            <a:pPr eaLnBrk="1" fontAlgn="auto" hangingPunct="1">
              <a:spcBef>
                <a:spcPts val="0"/>
              </a:spcBef>
              <a:spcAft>
                <a:spcPts val="0"/>
              </a:spcAft>
              <a:defRPr/>
            </a:pPr>
            <a:endParaRPr lang="he-IL" dirty="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7FFF06-7CDC-4B00-84BD-EFDF922F72C6}" type="slidenum">
              <a:rPr lang="en-GB" altLang="he-IL" smtClean="0">
                <a:cs typeface="Times New Roman" pitchFamily="18" charset="0"/>
              </a:rPr>
              <a:pPr fontAlgn="base">
                <a:spcBef>
                  <a:spcPct val="0"/>
                </a:spcBef>
                <a:spcAft>
                  <a:spcPct val="0"/>
                </a:spcAft>
                <a:defRPr/>
              </a:pPr>
              <a:t>4</a:t>
            </a:fld>
            <a:endParaRPr lang="en-GB" altLang="he-IL">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a:p>
          <a:p>
            <a:r>
              <a:rPr lang="he-IL" dirty="0"/>
              <a:t>פרויקט מדדי תוצאה הינו פרויקט הטמעת כלי הערכה סטנדרטי בשירותים, המתבסס על עקרונות ההחלמה, הבאים לידי ביטוי ב- </a:t>
            </a:r>
          </a:p>
          <a:p>
            <a:r>
              <a:rPr lang="he-IL" dirty="0"/>
              <a:t>מרכיבי השאלון מכוונים לתחומים אליה מכוונת העשייה השיקומית והם חלק מהאג'נדה השיקומית</a:t>
            </a:r>
          </a:p>
          <a:p>
            <a:r>
              <a:rPr lang="he-IL" dirty="0"/>
              <a:t>מתבסס על בניה של אמון ובעלות על התהליך</a:t>
            </a:r>
            <a:r>
              <a:rPr lang="he-IL" dirty="0" smtClean="0"/>
              <a:t>.</a:t>
            </a:r>
            <a:endParaRPr lang="he-IL" dirty="0"/>
          </a:p>
          <a:p>
            <a:r>
              <a:rPr lang="he-IL" dirty="0"/>
              <a:t>מעודד דיבור על שינוי- יכול להיות דבר מפחיד </a:t>
            </a:r>
          </a:p>
          <a:p>
            <a:r>
              <a:rPr lang="he-IL" dirty="0"/>
              <a:t>שיתוף של אנשי הצוות בהערכה האישית של המשתקם </a:t>
            </a:r>
          </a:p>
          <a:p>
            <a:endParaRPr lang="he-IL" dirty="0"/>
          </a:p>
        </p:txBody>
      </p:sp>
      <p:sp>
        <p:nvSpPr>
          <p:cNvPr id="4" name="מציין מיקום של מספר שקופית 3"/>
          <p:cNvSpPr>
            <a:spLocks noGrp="1"/>
          </p:cNvSpPr>
          <p:nvPr>
            <p:ph type="sldNum" sz="quarter" idx="10"/>
          </p:nvPr>
        </p:nvSpPr>
        <p:spPr/>
        <p:txBody>
          <a:bodyPr/>
          <a:lstStyle/>
          <a:p>
            <a:fld id="{A12400FB-2479-4DFB-BD12-3ABF5C07282D}" type="slidenum">
              <a:rPr lang="he-IL" smtClean="0"/>
              <a:t>5</a:t>
            </a:fld>
            <a:endParaRPr lang="he-IL"/>
          </a:p>
        </p:txBody>
      </p:sp>
    </p:spTree>
    <p:extLst>
      <p:ext uri="{BB962C8B-B14F-4D97-AF65-F5344CB8AC3E}">
        <p14:creationId xmlns:p14="http://schemas.microsoft.com/office/powerpoint/2010/main" val="275423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6200" y="8686800"/>
            <a:ext cx="2971800" cy="457200"/>
          </a:xfrm>
          <a:prstGeom prst="rect">
            <a:avLst/>
          </a:prstGeom>
          <a:noFill/>
          <a:ln w="9525">
            <a:noFill/>
            <a:miter lim="800000"/>
            <a:headEnd/>
            <a:tailEnd/>
          </a:ln>
          <a:effectLst/>
        </p:spPr>
        <p:txBody>
          <a:bodyPr lIns="91435" tIns="45718" rIns="91435" bIns="45718" anchor="b"/>
          <a:lstStyle/>
          <a:p>
            <a:pPr rtl="0" eaLnBrk="0" hangingPunct="0"/>
            <a:fld id="{DF980DEA-5CAC-4D59-B6D6-5AE0287203AE}" type="slidenum">
              <a:rPr lang="he-IL" sz="1200">
                <a:ea typeface="MS PGothic" pitchFamily="34" charset="-128"/>
              </a:rPr>
              <a:pPr rtl="0" eaLnBrk="0" hangingPunct="0"/>
              <a:t>6</a:t>
            </a:fld>
            <a:endParaRPr lang="en-US" sz="1200">
              <a:ea typeface="MS PGothic" pitchFamily="34" charset="-128"/>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4400" y="4343400"/>
            <a:ext cx="5029200" cy="4114800"/>
          </a:xfrm>
          <a:noFill/>
          <a:ln/>
        </p:spPr>
        <p:txBody>
          <a:bodyPr lIns="91435" tIns="45718" rIns="91435" bIns="45718"/>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cs typeface="+mn-cs"/>
              </a:rPr>
              <a:t>בחלק</a:t>
            </a:r>
            <a:r>
              <a:rPr lang="he-IL" baseline="0" dirty="0" smtClean="0">
                <a:cs typeface="+mn-cs"/>
              </a:rPr>
              <a:t> זה יש להסביר כיצד השאלון במדדי תוצאה מכוון לגישת האדם במרכז. אנחנו מסתכלים על האדם כישות הוליסטית שיש בתוכה את כל המרכיבים המופיעים של הפרח (מדובר בפרח של פטרישיה </a:t>
            </a:r>
            <a:r>
              <a:rPr lang="he-IL" baseline="0" dirty="0" err="1" smtClean="0">
                <a:cs typeface="+mn-cs"/>
              </a:rPr>
              <a:t>דיגן</a:t>
            </a:r>
            <a:r>
              <a:rPr lang="he-IL" baseline="0" dirty="0" smtClean="0">
                <a:cs typeface="+mn-cs"/>
              </a:rPr>
              <a:t>) ועל כן, לא משנה באיזה שירות האדם נמצא, הוא ממלא את השאלון על עצמו בכל תחומי החיים. זאת כדי שנוכל </a:t>
            </a:r>
            <a:r>
              <a:rPr lang="he-IL" baseline="0" dirty="0" err="1" smtClean="0">
                <a:cs typeface="+mn-cs"/>
              </a:rPr>
              <a:t>לתכלל</a:t>
            </a:r>
            <a:r>
              <a:rPr lang="he-IL" baseline="0" dirty="0" smtClean="0">
                <a:cs typeface="+mn-cs"/>
              </a:rPr>
              <a:t> את העבודה </a:t>
            </a:r>
            <a:r>
              <a:rPr lang="he-IL" baseline="0" dirty="0" err="1" smtClean="0">
                <a:cs typeface="+mn-cs"/>
              </a:rPr>
              <a:t>עימו</a:t>
            </a:r>
            <a:r>
              <a:rPr lang="he-IL" baseline="0" dirty="0" smtClean="0">
                <a:cs typeface="+mn-cs"/>
              </a:rPr>
              <a:t> בשיתוף כלל הגורמים המעורבים ובשימוש בכלי הערכה אחיד ומרכזי</a:t>
            </a:r>
            <a:endParaRPr lang="en-US" dirty="0">
              <a:cs typeface="Arial" charset="0"/>
            </a:endParaRPr>
          </a:p>
        </p:txBody>
      </p:sp>
    </p:spTree>
    <p:extLst>
      <p:ext uri="{BB962C8B-B14F-4D97-AF65-F5344CB8AC3E}">
        <p14:creationId xmlns:p14="http://schemas.microsoft.com/office/powerpoint/2010/main" val="163821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b="1" u="sng" dirty="0"/>
          </a:p>
        </p:txBody>
      </p:sp>
      <p:sp>
        <p:nvSpPr>
          <p:cNvPr id="4" name="Slide Number Placeholder 3"/>
          <p:cNvSpPr>
            <a:spLocks noGrp="1"/>
          </p:cNvSpPr>
          <p:nvPr>
            <p:ph type="sldNum" sz="quarter" idx="10"/>
          </p:nvPr>
        </p:nvSpPr>
        <p:spPr/>
        <p:txBody>
          <a:bodyPr/>
          <a:lstStyle/>
          <a:p>
            <a:fld id="{70F7B7A4-DFA7-45FC-851B-EB75A646C1E9}" type="slidenum">
              <a:rPr lang="he-IL" smtClean="0"/>
              <a:pPr/>
              <a:t>7</a:t>
            </a:fld>
            <a:endParaRPr lang="he-IL"/>
          </a:p>
        </p:txBody>
      </p:sp>
    </p:spTree>
    <p:extLst>
      <p:ext uri="{BB962C8B-B14F-4D97-AF65-F5344CB8AC3E}">
        <p14:creationId xmlns:p14="http://schemas.microsoft.com/office/powerpoint/2010/main" val="18394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baseline="0" dirty="0" smtClean="0"/>
              <a:t>שקופיות 9-10 כוללות את התחומים השונים מהם בנויים השאלון. ניתן להדגים לצוות שמדובר בחלקים שעוסקים בהם בעבודה השיקומית ללא קשר לתכנית ולשאלון, והמטרה היא לאסוף את המידע </a:t>
            </a:r>
            <a:r>
              <a:rPr lang="he-IL" baseline="0" dirty="0" smtClean="0"/>
              <a:t>אודותיהם </a:t>
            </a:r>
            <a:r>
              <a:rPr lang="he-IL" baseline="0" dirty="0" smtClean="0"/>
              <a:t>במרוכז.</a:t>
            </a:r>
            <a:endParaRPr lang="he-IL" dirty="0"/>
          </a:p>
        </p:txBody>
      </p:sp>
      <p:sp>
        <p:nvSpPr>
          <p:cNvPr id="4" name="Slide Number Placeholder 3"/>
          <p:cNvSpPr>
            <a:spLocks noGrp="1"/>
          </p:cNvSpPr>
          <p:nvPr>
            <p:ph type="sldNum" sz="quarter" idx="10"/>
          </p:nvPr>
        </p:nvSpPr>
        <p:spPr/>
        <p:txBody>
          <a:bodyPr/>
          <a:lstStyle/>
          <a:p>
            <a:fld id="{0D3FB686-258E-4F8A-B244-111667F0B56D}" type="slidenum">
              <a:rPr lang="he-IL" smtClean="0">
                <a:solidFill>
                  <a:prstClr val="black"/>
                </a:solidFill>
              </a:rPr>
              <a:pPr/>
              <a:t>8</a:t>
            </a:fld>
            <a:endParaRPr lang="he-IL">
              <a:solidFill>
                <a:prstClr val="black"/>
              </a:solidFill>
            </a:endParaRPr>
          </a:p>
        </p:txBody>
      </p:sp>
    </p:spTree>
    <p:extLst>
      <p:ext uri="{BB962C8B-B14F-4D97-AF65-F5344CB8AC3E}">
        <p14:creationId xmlns:p14="http://schemas.microsoft.com/office/powerpoint/2010/main" val="323123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1" u="sng" dirty="0"/>
          </a:p>
        </p:txBody>
      </p:sp>
      <p:sp>
        <p:nvSpPr>
          <p:cNvPr id="4" name="מציין מיקום של מספר שקופית 3"/>
          <p:cNvSpPr>
            <a:spLocks noGrp="1"/>
          </p:cNvSpPr>
          <p:nvPr>
            <p:ph type="sldNum" sz="quarter" idx="10"/>
          </p:nvPr>
        </p:nvSpPr>
        <p:spPr/>
        <p:txBody>
          <a:bodyPr/>
          <a:lstStyle/>
          <a:p>
            <a:fld id="{70F7B7A4-DFA7-45FC-851B-EB75A646C1E9}" type="slidenum">
              <a:rPr lang="he-IL" smtClean="0"/>
              <a:pPr/>
              <a:t>10</a:t>
            </a:fld>
            <a:endParaRPr lang="he-IL"/>
          </a:p>
        </p:txBody>
      </p:sp>
    </p:spTree>
    <p:extLst>
      <p:ext uri="{BB962C8B-B14F-4D97-AF65-F5344CB8AC3E}">
        <p14:creationId xmlns:p14="http://schemas.microsoft.com/office/powerpoint/2010/main" val="321465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236301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293465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79009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100217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343713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65568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72063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337481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398602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231034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604799-B53A-43B9-91A1-D2D84D7BF335}" type="datetimeFigureOut">
              <a:rPr lang="he-IL" smtClean="0"/>
              <a:t>א'/שבט/תשע"ח</a:t>
            </a:fld>
            <a:endParaRPr lang="he-I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1564B2-B640-45BF-A60E-A6CFC657F7DE}" type="slidenum">
              <a:rPr lang="he-IL" smtClean="0"/>
              <a:t>‹#›</a:t>
            </a:fld>
            <a:endParaRPr lang="he-IL"/>
          </a:p>
        </p:txBody>
      </p:sp>
    </p:spTree>
    <p:extLst>
      <p:ext uri="{BB962C8B-B14F-4D97-AF65-F5344CB8AC3E}">
        <p14:creationId xmlns:p14="http://schemas.microsoft.com/office/powerpoint/2010/main" val="361895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604799-B53A-43B9-91A1-D2D84D7BF335}" type="datetimeFigureOut">
              <a:rPr lang="he-IL" smtClean="0"/>
              <a:t>א'/שבט/תשע"ח</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1564B2-B640-45BF-A60E-A6CFC657F7DE}" type="slidenum">
              <a:rPr lang="he-IL" smtClean="0"/>
              <a:t>‹#›</a:t>
            </a:fld>
            <a:endParaRPr lang="he-IL"/>
          </a:p>
        </p:txBody>
      </p:sp>
    </p:spTree>
    <p:extLst>
      <p:ext uri="{BB962C8B-B14F-4D97-AF65-F5344CB8AC3E}">
        <p14:creationId xmlns:p14="http://schemas.microsoft.com/office/powerpoint/2010/main" val="28798133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chart" Target="../charts/chart1.xml"/><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8" descr="data:image/jpeg;base64,/9j/4AAQSkZJRgABAQAAAQABAAD/2wCEAAkGBxQTEhQUEBQVFhQXFx0WFxYYFxcYGxoWFRofGxkXGBcYISggGRslHRUWIjEnMSkrMi4wGh8zODMsNygtLisBCgoKDg0OGxAQGywmICQvMCwtLDQsMCwsNCwsNCwsLCwsLCwsLCwsLCwsLCwsLCwsLCwsLCwsLCwsLCwsLCwsLP/AABEIAJMAfQMBEQACEQEDEQH/xAAbAAEAAgMBAQAAAAAAAAAAAAAABQcDBAYCAf/EAD0QAAIBAwIEBAEKBAQHAAAAAAECAwAEERIhBQYxQRMiUWFxBxQjMkJSYnKRoYGxwfAkNHOCFTVTsrPR0v/EABsBAQACAwEBAAAAAAAAAAAAAAACBAEDBgUH/8QAMxEAAgIBAwIEBAUDBQEAAAAAAAECAxEEEiEFMRMiQVEycYGRFDRhodGxwfAVI0JS4Qb/2gAMAwEAAhEDEQA/ALxoBQCgFAKAUAoBQCgFAKAUAoBQCgFAKAUAoBQCgFAKAUAoBQCgFAKAUAoBQCgFAKAUAoBQCgFAKAUAoBQCgFAKAUAoBQCgFAfCfWg7kTbczWskvhJMhfOAM9T6A9Ca1q2LeMluehvhDxJReCWrYVD7QCgMc8yopZyFUDJJOAB6k1hvBKMXJ4S5NDhfMFvcMVglV2HUDrj1weoqMbIy7M33aO6lZsi0SdTKwoBQGC7ukiQvKwVR1YnAFYbS5ZOFcpvbFZZ9tLlZEV42DIwyrDoQaJp8oxOEoScZLDRmrJEUAoDQ4xxiK2QvO4Udh3J9FHc1CU1FZZv0+msvltgslS81c6y3eUTMcPTSDuw/Gf6fzqlZc5cLsdfoOkV6fzT5l/Q5YVoPYaysM73lL5QGjxFeZdOgk+0v5vvD361aq1GOJHOdQ6KpZnRw/YtC2uFkUPGwZWGQQcgiriafY5acJQe2SwyK5j5lhs1zIcuR5Yx9Y/8Aoe9QnZGC5LWj0NupliC49/QqLmTmea8b6Q6YwcrGPqj3P3jVGy2UzsdF02rSrK5fuQ8ErIwZCVZTkMDgg+xrUnh8F6dcZxcZLKZZXKfyhhsRXuAegl7H847H36fCrlWo9JHLdQ6I4ZnRyvYsNHBAIIIO4I6Yq0c8008MgOZ+bYbMYJ1y9owd/ix+yK12XKBf0XTrdU+OF7lR8f5gmu31TNsDlUH1V+A7n3qhOxz7nY6PQVaVYgufct/kX/IW35P6mvQq+BHGdS/NT+ZPVsKJ8oDj+a+e47bMcGJZunXyqfxEdT7fyqvbeo8LuexoOkWajzT4iVRxPiMlxIZJnLMe57D0A7CqUpOTyzr9Ppq6Iba0atRN4oBQEpwbmG4tQwgfSG6qRkZ9QD0NTjZKPYpanQU6hpzXKI+4nZ2LyMWZjksTkk1FtvllquuNcdsVhGOsExQCgJfhnM1zBGYoZCEPQddP5c9K2RtlFYRQv6bRdNTkuSKdySSxJJOSTuST3JrWy9GKisRPNDJenIwxYW2f+mP36V6dXwI+fdR/NT+ZK8Qv44ULzOEUdz/IepqTkkssrVUztltgssqrmrn6SfMdtmOLoW6O3/yP3qlZe3xE6zQdFjVidvL9vQ4sVXPeAFDDaSyzu+VPk+eXEl3lE6iPozD8X3R+/wAKs16dvmRz2v63GGYUcv3JnnzgVikAZisMijEekbtj7JX7Q9+1bLq4bSj0vV6uVuFmSfcquqR2AoBQHQ8lWFtNOBdyaR9lDsHPoW7fDvW2mMXLzHl9Uv1FdWaV837Fg8y8hw3C6oAIpQNsDytjswH8/wCdWrKFLsc7our20PE+UVVxbhUttIY50KnsezD1U9xVKcHF4Z1um1VeojugzSqJZFAdHyQtmZ/8bn8GceHn8f8AeK3U7M+Y8rqr1Kq/2Pr7l2x4wNOMY2x0x7V6Bw7znkqb5WpCbqNSTgRggdgSTk49apar4sHXf/PxXgyl65OIqse+b/B+ES3L6IELHufsqPVj2qcIOT4K2p1dWnjumy2eVeSorXDv9JN94jZfyDt8etXa6VHn1OO13VbdS9q4j7fydTW88sorneQtfXGok4fSM9gBsB6DevMu+Nne9JilpINEHWs9IkuG8CuJ0Z4YmZV6kd/Zc9T7VKNcpLKRTu11FMlGcuWRzKQcEEEbEHYg+hFRLUZKSyj5Qz3Lv+T6VmsICxJOGGScnAkYDf4ACvSp+BHAdTio6qaRLcU4ZFcIY5kDKfXqD6g9jU5RUlhlWm+ymW6DwyqeauRZbbMkOZYfh51H4gOo96o2UOPK7HW6DrMLsQs4l+zOQrQe4KAvTkU/4C2/0wP4AnFenV8CPn3UVjVT+ZwHysf5xP8ASH/caqan4jo+gfl5fMx8q8hy3GJJ8xRdQMedh7A/VHvSuhy5ZLX9ahT5KuX+xa3DeHRwII4UCqOw7n1J7mrsYqKwjkrrp3S3TeWbdSNQoCiOcFJv7gAEky4AAySSBsB3rzLV/uM73pslHRwb7YOp5U+TstiS9yB1EQ6n857fCt9en9ZHk6/rfeFH3/gsqCBUUKgCqBgADAA+FW0kjmpScnmT5Od5p5NhuwWH0c3ZwOvs47j961WUqfzPQ0PU7dM8d4+38FScb4JNavonXH3WG6sPY/0qjOtwfJ2Ok1tWpjmD+nqW38nH/L4P9/8A5Gq/T8COM6r+bn/nojpq2nng0BxXNfIUc+ZLfEcvUj7DfEdj71XsoUuUe1oOsWUYjZzH9yq+I8PkgcxzIUYdj39we4qlKLi8M66jUV3R3QeS6uRP8hbfk/qa9Gr4EcJ1L81P5mfiXD7QzJLcCPxVGFLsBtnrgnB370lGOcshVdqFW4V5w++CSNymnXrXT97Ix+vSp5RX2SzjHIW6QrqDqVHVsjH69KZQcJJ4a5Pkt7GuNToudxlgMj2z1puRlVzfZM9wzq4yjBh6ggj9qZTMSjKPDRErZ2cU7zfRLMx8xZhkHHYE7VDEFLPqWfE1E61DnaiVE6+XzL5vq7jf4etTyitsl7AXCEkBlyv1hkbfH0plDZL2PD3sYAYyIFPQlgAfge9NyMqubeEma9ylvcoyOY5E7jIOPfbpUXtksGyDtpkpLKZ94OkEcaxWxTQg2CsGxk5339SazHalhGLnbKW+xPLNiG8jc4R0YjsGBP7VlSTISrnFZaZ9+cpgtrXSDgnIwD6E9qZRjZLOMHrxlzp1DURkDIzj1x6UyhteM4I7jPDbe6i+n0snUPkDHuH7VGUYyXJv0991E819/Y2eFWCQQpFHkoi4BJySPUmsxWFhGu62Vs3OXdnN8y8sW13dKJpZRKY8hEKYCKevmU4yT61qsqjOXLPR0evv01LcIrGe79/uclLw/wAO3mt/pHhjv1VguNWhkGMDGM6iO3WtG3Ca9Mnq+OpWxu4UnDj2zkkjy0lvcS2okkFvNbmRt1yDGfhg9PTvUvD2txzw0Vnr5W1xvcVujLH6GhHy14h4bFcmQa4pAV2BUKdagAg4PnwfgKx4edqZv/H+Grp1JcNP+x0fJ/ChaX1zbxsxj8JJBqxnJJG+AB2rbVDZJxPP1+pep08LZJZy0aNzydDPxC4SV5fqLNkFc5csCN16eXaoOmMpvJYr6nbTpIOKXdr7Edw/hoQ2ba2Pg3rwLnGNJOc/HNYjHGOfU2XX742cLzQTfzJC+5YWG9jVJZNN0kyTHIzgoWLLt6465qTrxNc9zTXrnZppboryY2/dEVHy0pjs0lMgje5kRRsPo2HlbGNiSmf93vUPD4SfuWvx7U7JxSyor7klPyhFbXltHBJIFuFlifddQXwmOQceoHUHcCpOpRkkn3NC6jO/TzlZFZjhr7o923K8dlf2yQySFZ0lR9WnOBGSMaQB1A7dqyqlCaw+5GzXz1WlnKcVmOMfc+HlKOxvLJoZJCZJGQ6ivTQemlRTwlCSwZ/1Keq09kZxXCT4+Z6sOU1ZeIQ65PALqVbbLPGNbdsEa9un2aKr4kQn1BqVM8Lcv6Pg0eE2QJ4ZOzsWfVARnYImsDHfONutQUfhZuuu4vrSWE1L6vBptc6IJrR/ENtKzG1cdWZH2T3DMP7zWM4Ti+3ob4wUpw1EMborzL+5aHAbZoraCNzlkiRWPuqgGrkFiKRzepmp3TlHs22ax4YxvvnGRoEHhgdyxYk/wAx+tR2+fcTV6Wn8L1zkhbrhF7GLhrQoHmuPE3xtGEC9wdyVqDhNZ2+rLkNTp57FcniMcfXJn5X4TdiZp79lZwnhoFxsuck7AUrhLOZENZqKHWq6E0s5ZI8R4W0l5bTAgJCsmr1JfSAB+hqco5kmVqr1CmcP+2P2Pttwx1vZrg40vEkajvlSST8NxRR8zkJXp0Rq9m39yP5a4VdLcz3F4ykuojQKc4RWLDt21VGEZbm5FjVaimVMKql25fzNe65Xla1kRWCzfOGuIz2B1ZUE/AVh1txx6kq9bCN0ZSXl27We+WeD3Rn+c8QYF1UxxquMAH6zbbZOKQjLO6Q1mo06r8LTrju2SfNvCHuIMRNplRhJG34lNTsi5Lgr6LURpszNZi+GRfLXBroz/OeIMC6qUjVcYAP1m27nFQhCWd0izq9TQq/C064fLZv8c4XK9xDPDpzCkmAe7uhVR7DfOfapSi3JNFfT3whVKuX/ACx+zycy3B+LSSwvM8X0T6gQRtnZjjG+2a1bLW02ektToIVyjBPzLB1fNUN00IWyKhy3mLYHkwc4yO5xW6xSaxE8zRTojZuu7ETacryiGyjYqDCXZz13cHAHru37VDw3hL2LMtbDxLJJcSxj6GO05UlewNvcsPERi0LL9jG6nPvk/rWFU3DayUtfCGp8WtcPuv6nU8HSRYIhOQZQgDkdNWN63RTwsnm3uDsk4ds8EdxPiEqXltCjKElV2bK5I8LTsDnvr9O1Rk2pJG6quEqZTfdY/cyXfE/CnfxpFWERq2676nZlxqz08vp3o5YfPYxXT4lfkWZZwe5+MRNDM0UyKUBBdgcI2MglTgkd/esuaa4ZFaecZpSj3MkXGIvMC+WRBI/lYeUjOobdDv603oi6J98cN4R6PGoQyqXALYAyGAywyFJIwGIxsd9xWd8QtPY+UjFHzFbNkLKrY9ATvq04GBudW2OtY8SPuSeluisuJ4n4wgdCJRp0Oxj0MXbR3A6jGDtjesOaEdPJp8fU92XH4ZEhbJUzbIpVsk4zgbb7b/r6VlWJpMWaayMpLHw9zehukYMVOykqxIIwV69fSpJo0uEljPqaZ45CQ2l8kKXA0tllH2kGPOOm4zUd6Nn4eeeV64NXgV7LNCZi+zxhlUxkaGIyQCca16Y/jvWISbjk231Rrs8PHZ4I1ePzf8Na61R+KNRxp8uFcrjGc9s9ahvezcWPwtf4rwsPH/mScTi0ahVlkGvC6jg4Bk2XJGy5Owya2bl6lN0yllxXH8GKXigT5yxkVxGBhFU5Q6ejEZzk7+wrDljJmNLltWO5q8L42Age4lB1oJAvhspQYGsnb6gLDDfuaxGfGWbLtO1Nxguzx/n6nQq2RkdK2lPGCC49ZyfOLa4jQv4WtWQEA6ZQvmGdiQUG3vWuaeU0W9POPhzrk8Z7fQ0uP2k08U7LEwLokaISuo6HLMx3wB5sde1QmnJPg26ayFU4py4Ty2Y76xmY8QIif6aJFj3XchGU99t2FZafPBmuda8PMuzeTYueDSObZlGn6MQ3CnG8QAbG3XdSPg5o4t4ZGF8YqafvmPzMC8NcTSq9t4oaXxY5Sw0r0PmXOdSkbYHpuKxteXwbHbFwjJTxhYa9T7acNc2rRSwuCZ3fYqHAaRnWRCDjUMqayovbjBCVyVqlGS7fT5GOGwudcHiqzaVmUv5AcSbIXAP1sDfFR2y4Ju2lKW14zjj5d8HqazccNQOvhzW6qyZIP0kWMfV7Nuv8azh7Mdmh4kXqm1zGWc/Jkw/DGazeHOHeNgW/HIDk/qxrZt8uCorUrlL0T/YinspX+bMYmVrdHDAFfMWjMYRd9xk6u3QVDDeOOxZVsI70nndj6c5JPgUTx2USOjB0iCFNs6lXG2+P3qUU1DBovnGWock+G85OaHLzf8NaM2v+JOoDaPVkuSDqz0wR3rV4fkxjkvfio/i92/y/X2M/FbK5k1gQNj6BkwUGRGys4ffJfYgdsYrMlJ+nsRosphzu/wC3v6p4JB4JS16fBf6VFCbruQmkjr6mpYfPBoU4JVrd2fJo31hcPEkYhbHzXw9igIkwBhznJXbbG3rUXGWEsehujZUpynu/5Z+n6fqdZw0Hwo9alWCgFTjIIHTbat0ex512HN4fqbNSNYoBQCgFAKAUBqXfDYpHR5EDNGcoT2P9gVFxT5NkLZwTUX37m3UjWKAUAoBQCgFAKAUAoBQCgFAKAUAoBQCgFAKAUAoBQCgFAKAUAoBQCgFAKAUAoBQCgFAKAUAoBQCgFAKAUAoBQCgFAKAUAoBQCgFAKAUAoBQCgFAKAUAoBQCgFAKAUAoBQCgP/9k="/>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he-IL" altLang="he-IL"/>
          </a:p>
        </p:txBody>
      </p:sp>
      <p:sp>
        <p:nvSpPr>
          <p:cNvPr id="3077" name="AutoShape 10" descr="data:image/jpeg;base64,/9j/4AAQSkZJRgABAQAAAQABAAD/2wCEAAkGBxQTEhQUEBQVFhQXFx0WFxYYFxcYGxoWFRofGxkXGBcYISggGRslHRUWIjEnMSkrMi4wGh8zODMsNygtLisBCgoKDg0OGxAQGywmICQvMCwtLDQsMCwsNCwsNCwsLCwsLCwsLCwsLCwsLCwsLCwsLCwsLCwsLCwsLCwsLCwsLP/AABEIAJMAfQMBEQACEQEDEQH/xAAbAAEAAgMBAQAAAAAAAAAAAAAABQcDBAYCAf/EAD0QAAIBAwIEBAEKBAQHAAAAAAECAwAEERIhBQYxQRMiUWFxBxQjMkJSYnKRoYGxwfAkNHOCFTVTsrPR0v/EABsBAQACAwEBAAAAAAAAAAAAAAACBAEDBgUH/8QAMxEAAgIBAwIEBAUDBQEAAAAAAAECAxEEEiEFMRMiQVEycYGRFDRhodGxwfAVI0JS4Qb/2gAMAwEAAhEDEQA/ALxoBQCgFAKAUAoBQCgFAKAUAoBQCgFAKAUAoBQCgFAKAUAoBQCgFAKAUAoBQCgFAKAUAoBQCgFAKAUAoBQCgFAKAUAoBQCgFAfCfWg7kTbczWskvhJMhfOAM9T6A9Ca1q2LeMluehvhDxJReCWrYVD7QCgMc8yopZyFUDJJOAB6k1hvBKMXJ4S5NDhfMFvcMVglV2HUDrj1weoqMbIy7M33aO6lZsi0SdTKwoBQGC7ukiQvKwVR1YnAFYbS5ZOFcpvbFZZ9tLlZEV42DIwyrDoQaJp8oxOEoScZLDRmrJEUAoDQ4xxiK2QvO4Udh3J9FHc1CU1FZZv0+msvltgslS81c6y3eUTMcPTSDuw/Gf6fzqlZc5cLsdfoOkV6fzT5l/Q5YVoPYaysM73lL5QGjxFeZdOgk+0v5vvD361aq1GOJHOdQ6KpZnRw/YtC2uFkUPGwZWGQQcgiriafY5acJQe2SwyK5j5lhs1zIcuR5Yx9Y/8Aoe9QnZGC5LWj0NupliC49/QqLmTmea8b6Q6YwcrGPqj3P3jVGy2UzsdF02rSrK5fuQ8ErIwZCVZTkMDgg+xrUnh8F6dcZxcZLKZZXKfyhhsRXuAegl7H847H36fCrlWo9JHLdQ6I4ZnRyvYsNHBAIIIO4I6Yq0c8008MgOZ+bYbMYJ1y9owd/ix+yK12XKBf0XTrdU+OF7lR8f5gmu31TNsDlUH1V+A7n3qhOxz7nY6PQVaVYgufct/kX/IW35P6mvQq+BHGdS/NT+ZPVsKJ8oDj+a+e47bMcGJZunXyqfxEdT7fyqvbeo8LuexoOkWajzT4iVRxPiMlxIZJnLMe57D0A7CqUpOTyzr9Ppq6Iba0atRN4oBQEpwbmG4tQwgfSG6qRkZ9QD0NTjZKPYpanQU6hpzXKI+4nZ2LyMWZjksTkk1FtvllquuNcdsVhGOsExQCgJfhnM1zBGYoZCEPQddP5c9K2RtlFYRQv6bRdNTkuSKdySSxJJOSTuST3JrWy9GKisRPNDJenIwxYW2f+mP36V6dXwI+fdR/NT+ZK8Qv44ULzOEUdz/IepqTkkssrVUztltgssqrmrn6SfMdtmOLoW6O3/yP3qlZe3xE6zQdFjVidvL9vQ4sVXPeAFDDaSyzu+VPk+eXEl3lE6iPozD8X3R+/wAKs16dvmRz2v63GGYUcv3JnnzgVikAZisMijEekbtj7JX7Q9+1bLq4bSj0vV6uVuFmSfcquqR2AoBQHQ8lWFtNOBdyaR9lDsHPoW7fDvW2mMXLzHl9Uv1FdWaV837Fg8y8hw3C6oAIpQNsDytjswH8/wCdWrKFLsc7our20PE+UVVxbhUttIY50KnsezD1U9xVKcHF4Z1um1VeojugzSqJZFAdHyQtmZ/8bn8GceHn8f8AeK3U7M+Y8rqr1Kq/2Pr7l2x4wNOMY2x0x7V6Bw7znkqb5WpCbqNSTgRggdgSTk49apar4sHXf/PxXgyl65OIqse+b/B+ES3L6IELHufsqPVj2qcIOT4K2p1dWnjumy2eVeSorXDv9JN94jZfyDt8etXa6VHn1OO13VbdS9q4j7fydTW88sorneQtfXGok4fSM9gBsB6DevMu+Nne9JilpINEHWs9IkuG8CuJ0Z4YmZV6kd/Zc9T7VKNcpLKRTu11FMlGcuWRzKQcEEEbEHYg+hFRLUZKSyj5Qz3Lv+T6VmsICxJOGGScnAkYDf4ACvSp+BHAdTio6qaRLcU4ZFcIY5kDKfXqD6g9jU5RUlhlWm+ymW6DwyqeauRZbbMkOZYfh51H4gOo96o2UOPK7HW6DrMLsQs4l+zOQrQe4KAvTkU/4C2/0wP4AnFenV8CPn3UVjVT+ZwHysf5xP8ASH/caqan4jo+gfl5fMx8q8hy3GJJ8xRdQMedh7A/VHvSuhy5ZLX9ahT5KuX+xa3DeHRwII4UCqOw7n1J7mrsYqKwjkrrp3S3TeWbdSNQoCiOcFJv7gAEky4AAySSBsB3rzLV/uM73pslHRwb7YOp5U+TstiS9yB1EQ6n857fCt9en9ZHk6/rfeFH3/gsqCBUUKgCqBgADAA+FW0kjmpScnmT5Od5p5NhuwWH0c3ZwOvs47j961WUqfzPQ0PU7dM8d4+38FScb4JNavonXH3WG6sPY/0qjOtwfJ2Ok1tWpjmD+nqW38nH/L4P9/8A5Gq/T8COM6r+bn/nojpq2nng0BxXNfIUc+ZLfEcvUj7DfEdj71XsoUuUe1oOsWUYjZzH9yq+I8PkgcxzIUYdj39we4qlKLi8M66jUV3R3QeS6uRP8hbfk/qa9Gr4EcJ1L81P5mfiXD7QzJLcCPxVGFLsBtnrgnB370lGOcshVdqFW4V5w++CSNymnXrXT97Ix+vSp5RX2SzjHIW6QrqDqVHVsjH69KZQcJJ4a5Pkt7GuNToudxlgMj2z1puRlVzfZM9wzq4yjBh6ggj9qZTMSjKPDRErZ2cU7zfRLMx8xZhkHHYE7VDEFLPqWfE1E61DnaiVE6+XzL5vq7jf4etTyitsl7AXCEkBlyv1hkbfH0plDZL2PD3sYAYyIFPQlgAfge9NyMqubeEma9ylvcoyOY5E7jIOPfbpUXtksGyDtpkpLKZ94OkEcaxWxTQg2CsGxk5339SazHalhGLnbKW+xPLNiG8jc4R0YjsGBP7VlSTISrnFZaZ9+cpgtrXSDgnIwD6E9qZRjZLOMHrxlzp1DURkDIzj1x6UyhteM4I7jPDbe6i+n0snUPkDHuH7VGUYyXJv0991E819/Y2eFWCQQpFHkoi4BJySPUmsxWFhGu62Vs3OXdnN8y8sW13dKJpZRKY8hEKYCKevmU4yT61qsqjOXLPR0evv01LcIrGe79/uclLw/wAO3mt/pHhjv1VguNWhkGMDGM6iO3WtG3Ca9Mnq+OpWxu4UnDj2zkkjy0lvcS2okkFvNbmRt1yDGfhg9PTvUvD2txzw0Vnr5W1xvcVujLH6GhHy14h4bFcmQa4pAV2BUKdagAg4PnwfgKx4edqZv/H+Grp1JcNP+x0fJ/ChaX1zbxsxj8JJBqxnJJG+AB2rbVDZJxPP1+pep08LZJZy0aNzydDPxC4SV5fqLNkFc5csCN16eXaoOmMpvJYr6nbTpIOKXdr7Edw/hoQ2ba2Pg3rwLnGNJOc/HNYjHGOfU2XX742cLzQTfzJC+5YWG9jVJZNN0kyTHIzgoWLLt6465qTrxNc9zTXrnZppboryY2/dEVHy0pjs0lMgje5kRRsPo2HlbGNiSmf93vUPD4SfuWvx7U7JxSyor7klPyhFbXltHBJIFuFlifddQXwmOQceoHUHcCpOpRkkn3NC6jO/TzlZFZjhr7o923K8dlf2yQySFZ0lR9WnOBGSMaQB1A7dqyqlCaw+5GzXz1WlnKcVmOMfc+HlKOxvLJoZJCZJGQ6ivTQemlRTwlCSwZ/1Keq09kZxXCT4+Z6sOU1ZeIQ65PALqVbbLPGNbdsEa9un2aKr4kQn1BqVM8Lcv6Pg0eE2QJ4ZOzsWfVARnYImsDHfONutQUfhZuuu4vrSWE1L6vBptc6IJrR/ENtKzG1cdWZH2T3DMP7zWM4Ti+3ob4wUpw1EMborzL+5aHAbZoraCNzlkiRWPuqgGrkFiKRzepmp3TlHs22ax4YxvvnGRoEHhgdyxYk/wAx+tR2+fcTV6Wn8L1zkhbrhF7GLhrQoHmuPE3xtGEC9wdyVqDhNZ2+rLkNTp57FcniMcfXJn5X4TdiZp79lZwnhoFxsuck7AUrhLOZENZqKHWq6E0s5ZI8R4W0l5bTAgJCsmr1JfSAB+hqco5kmVqr1CmcP+2P2Pttwx1vZrg40vEkajvlSST8NxRR8zkJXp0Rq9m39yP5a4VdLcz3F4ykuojQKc4RWLDt21VGEZbm5FjVaimVMKql25fzNe65Xla1kRWCzfOGuIz2B1ZUE/AVh1txx6kq9bCN0ZSXl27We+WeD3Rn+c8QYF1UxxquMAH6zbbZOKQjLO6Q1mo06r8LTrju2SfNvCHuIMRNplRhJG34lNTsi5Lgr6LURpszNZi+GRfLXBroz/OeIMC6qUjVcYAP1m27nFQhCWd0izq9TQq/C064fLZv8c4XK9xDPDpzCkmAe7uhVR7DfOfapSi3JNFfT3whVKuX/ACx+zycy3B+LSSwvM8X0T6gQRtnZjjG+2a1bLW02ektToIVyjBPzLB1fNUN00IWyKhy3mLYHkwc4yO5xW6xSaxE8zRTojZuu7ETacryiGyjYqDCXZz13cHAHru37VDw3hL2LMtbDxLJJcSxj6GO05UlewNvcsPERi0LL9jG6nPvk/rWFU3DayUtfCGp8WtcPuv6nU8HSRYIhOQZQgDkdNWN63RTwsnm3uDsk4ds8EdxPiEqXltCjKElV2bK5I8LTsDnvr9O1Rk2pJG6quEqZTfdY/cyXfE/CnfxpFWERq2676nZlxqz08vp3o5YfPYxXT4lfkWZZwe5+MRNDM0UyKUBBdgcI2MglTgkd/esuaa4ZFaecZpSj3MkXGIvMC+WRBI/lYeUjOobdDv603oi6J98cN4R6PGoQyqXALYAyGAywyFJIwGIxsd9xWd8QtPY+UjFHzFbNkLKrY9ATvq04GBudW2OtY8SPuSeluisuJ4n4wgdCJRp0Oxj0MXbR3A6jGDtjesOaEdPJp8fU92XH4ZEhbJUzbIpVsk4zgbb7b/r6VlWJpMWaayMpLHw9zehukYMVOykqxIIwV69fSpJo0uEljPqaZ45CQ2l8kKXA0tllH2kGPOOm4zUd6Nn4eeeV64NXgV7LNCZi+zxhlUxkaGIyQCca16Y/jvWISbjk231Rrs8PHZ4I1ePzf8Na61R+KNRxp8uFcrjGc9s9ahvezcWPwtf4rwsPH/mScTi0ahVlkGvC6jg4Bk2XJGy5Owya2bl6lN0yllxXH8GKXigT5yxkVxGBhFU5Q6ejEZzk7+wrDljJmNLltWO5q8L42Age4lB1oJAvhspQYGsnb6gLDDfuaxGfGWbLtO1Nxguzx/n6nQq2RkdK2lPGCC49ZyfOLa4jQv4WtWQEA6ZQvmGdiQUG3vWuaeU0W9POPhzrk8Z7fQ0uP2k08U7LEwLokaISuo6HLMx3wB5sde1QmnJPg26ayFU4py4Ty2Y76xmY8QIif6aJFj3XchGU99t2FZafPBmuda8PMuzeTYueDSObZlGn6MQ3CnG8QAbG3XdSPg5o4t4ZGF8YqafvmPzMC8NcTSq9t4oaXxY5Sw0r0PmXOdSkbYHpuKxteXwbHbFwjJTxhYa9T7acNc2rRSwuCZ3fYqHAaRnWRCDjUMqayovbjBCVyVqlGS7fT5GOGwudcHiqzaVmUv5AcSbIXAP1sDfFR2y4Ju2lKW14zjj5d8HqazccNQOvhzW6qyZIP0kWMfV7Nuv8azh7Mdmh4kXqm1zGWc/Jkw/DGazeHOHeNgW/HIDk/qxrZt8uCorUrlL0T/YinspX+bMYmVrdHDAFfMWjMYRd9xk6u3QVDDeOOxZVsI70nndj6c5JPgUTx2USOjB0iCFNs6lXG2+P3qUU1DBovnGWock+G85OaHLzf8NaM2v+JOoDaPVkuSDqz0wR3rV4fkxjkvfio/i92/y/X2M/FbK5k1gQNj6BkwUGRGys4ffJfYgdsYrMlJ+nsRosphzu/wC3v6p4JB4JS16fBf6VFCbruQmkjr6mpYfPBoU4JVrd2fJo31hcPEkYhbHzXw9igIkwBhznJXbbG3rUXGWEsehujZUpynu/5Z+n6fqdZw0Hwo9alWCgFTjIIHTbat0ex512HN4fqbNSNYoBQCgFAKAUBqXfDYpHR5EDNGcoT2P9gVFxT5NkLZwTUX37m3UjWKAUAoBQCgFAKAUAoBQCgFAKAUAoBQCgFAKAUAoBQCgFAKAUAoBQCgFAKAUAoBQCgFAKAUAoBQCgFAKAUAoBQCgFAKAUAoBQCgFAKAUAoBQCgFAKAUAoBQCgFAKAUAoBQCgP/9k="/>
          <p:cNvSpPr>
            <a:spLocks noChangeAspect="1" noChangeArrowheads="1"/>
          </p:cNvSpPr>
          <p:nvPr/>
        </p:nvSpPr>
        <p:spPr bwMode="auto">
          <a:xfrm>
            <a:off x="9075738" y="7938"/>
            <a:ext cx="304800" cy="304800"/>
          </a:xfrm>
          <a:prstGeom prst="rect">
            <a:avLst/>
          </a:prstGeom>
          <a:noFill/>
          <a:ln w="9525">
            <a:noFill/>
            <a:miter lim="800000"/>
            <a:headEnd/>
            <a:tailEnd/>
          </a:ln>
        </p:spPr>
        <p:txBody>
          <a:bodyPr/>
          <a:lstStyle/>
          <a:p>
            <a:endParaRPr lang="he-IL" altLang="he-IL"/>
          </a:p>
        </p:txBody>
      </p:sp>
      <p:sp>
        <p:nvSpPr>
          <p:cNvPr id="3078" name="AutoShape 12" descr="data:image/jpeg;base64,/9j/4AAQSkZJRgABAQAAAQABAAD/2wCEAAkGBxQTEhQUEBQVFhQXFx0WFxYYFxcYGxoWFRofGxkXGBcYISggGRslHRUWIjEnMSkrMi4wGh8zODMsNygtLisBCgoKDg0OGxAQGywmICQvMCwtLDQsMCwsNCwsNCwsLCwsLCwsLCwsLCwsLCwsLCwsLCwsLCwsLCwsLCwsLCwsLP/AABEIAJMAfQMBEQACEQEDEQH/xAAbAAEAAgMBAQAAAAAAAAAAAAAABQcDBAYCAf/EAD0QAAIBAwIEBAEKBAQHAAAAAAECAwAEERIhBQYxQRMiUWFxBxQjMkJSYnKRoYGxwfAkNHOCFTVTsrPR0v/EABsBAQACAwEBAAAAAAAAAAAAAAACBAEDBgUH/8QAMxEAAgIBAwIEBAUDBQEAAAAAAAECAxEEEiEFMRMiQVEycYGRFDRhodGxwfAVI0JS4Qb/2gAMAwEAAhEDEQA/ALxoBQCgFAKAUAoBQCgFAKAUAoBQCgFAKAUAoBQCgFAKAUAoBQCgFAKAUAoBQCgFAKAUAoBQCgFAKAUAoBQCgFAKAUAoBQCgFAfCfWg7kTbczWskvhJMhfOAM9T6A9Ca1q2LeMluehvhDxJReCWrYVD7QCgMc8yopZyFUDJJOAB6k1hvBKMXJ4S5NDhfMFvcMVglV2HUDrj1weoqMbIy7M33aO6lZsi0SdTKwoBQGC7ukiQvKwVR1YnAFYbS5ZOFcpvbFZZ9tLlZEV42DIwyrDoQaJp8oxOEoScZLDRmrJEUAoDQ4xxiK2QvO4Udh3J9FHc1CU1FZZv0+msvltgslS81c6y3eUTMcPTSDuw/Gf6fzqlZc5cLsdfoOkV6fzT5l/Q5YVoPYaysM73lL5QGjxFeZdOgk+0v5vvD361aq1GOJHOdQ6KpZnRw/YtC2uFkUPGwZWGQQcgiriafY5acJQe2SwyK5j5lhs1zIcuR5Yx9Y/8Aoe9QnZGC5LWj0NupliC49/QqLmTmea8b6Q6YwcrGPqj3P3jVGy2UzsdF02rSrK5fuQ8ErIwZCVZTkMDgg+xrUnh8F6dcZxcZLKZZXKfyhhsRXuAegl7H847H36fCrlWo9JHLdQ6I4ZnRyvYsNHBAIIIO4I6Yq0c8008MgOZ+bYbMYJ1y9owd/ix+yK12XKBf0XTrdU+OF7lR8f5gmu31TNsDlUH1V+A7n3qhOxz7nY6PQVaVYgufct/kX/IW35P6mvQq+BHGdS/NT+ZPVsKJ8oDj+a+e47bMcGJZunXyqfxEdT7fyqvbeo8LuexoOkWajzT4iVRxPiMlxIZJnLMe57D0A7CqUpOTyzr9Ppq6Iba0atRN4oBQEpwbmG4tQwgfSG6qRkZ9QD0NTjZKPYpanQU6hpzXKI+4nZ2LyMWZjksTkk1FtvllquuNcdsVhGOsExQCgJfhnM1zBGYoZCEPQddP5c9K2RtlFYRQv6bRdNTkuSKdySSxJJOSTuST3JrWy9GKisRPNDJenIwxYW2f+mP36V6dXwI+fdR/NT+ZK8Qv44ULzOEUdz/IepqTkkssrVUztltgssqrmrn6SfMdtmOLoW6O3/yP3qlZe3xE6zQdFjVidvL9vQ4sVXPeAFDDaSyzu+VPk+eXEl3lE6iPozD8X3R+/wAKs16dvmRz2v63GGYUcv3JnnzgVikAZisMijEekbtj7JX7Q9+1bLq4bSj0vV6uVuFmSfcquqR2AoBQHQ8lWFtNOBdyaR9lDsHPoW7fDvW2mMXLzHl9Uv1FdWaV837Fg8y8hw3C6oAIpQNsDytjswH8/wCdWrKFLsc7our20PE+UVVxbhUttIY50KnsezD1U9xVKcHF4Z1um1VeojugzSqJZFAdHyQtmZ/8bn8GceHn8f8AeK3U7M+Y8rqr1Kq/2Pr7l2x4wNOMY2x0x7V6Bw7znkqb5WpCbqNSTgRggdgSTk49apar4sHXf/PxXgyl65OIqse+b/B+ES3L6IELHufsqPVj2qcIOT4K2p1dWnjumy2eVeSorXDv9JN94jZfyDt8etXa6VHn1OO13VbdS9q4j7fydTW88sorneQtfXGok4fSM9gBsB6DevMu+Nne9JilpINEHWs9IkuG8CuJ0Z4YmZV6kd/Zc9T7VKNcpLKRTu11FMlGcuWRzKQcEEEbEHYg+hFRLUZKSyj5Qz3Lv+T6VmsICxJOGGScnAkYDf4ACvSp+BHAdTio6qaRLcU4ZFcIY5kDKfXqD6g9jU5RUlhlWm+ymW6DwyqeauRZbbMkOZYfh51H4gOo96o2UOPK7HW6DrMLsQs4l+zOQrQe4KAvTkU/4C2/0wP4AnFenV8CPn3UVjVT+ZwHysf5xP8ASH/caqan4jo+gfl5fMx8q8hy3GJJ8xRdQMedh7A/VHvSuhy5ZLX9ahT5KuX+xa3DeHRwII4UCqOw7n1J7mrsYqKwjkrrp3S3TeWbdSNQoCiOcFJv7gAEky4AAySSBsB3rzLV/uM73pslHRwb7YOp5U+TstiS9yB1EQ6n857fCt9en9ZHk6/rfeFH3/gsqCBUUKgCqBgADAA+FW0kjmpScnmT5Od5p5NhuwWH0c3ZwOvs47j961WUqfzPQ0PU7dM8d4+38FScb4JNavonXH3WG6sPY/0qjOtwfJ2Ok1tWpjmD+nqW38nH/L4P9/8A5Gq/T8COM6r+bn/nojpq2nng0BxXNfIUc+ZLfEcvUj7DfEdj71XsoUuUe1oOsWUYjZzH9yq+I8PkgcxzIUYdj39we4qlKLi8M66jUV3R3QeS6uRP8hbfk/qa9Gr4EcJ1L81P5mfiXD7QzJLcCPxVGFLsBtnrgnB370lGOcshVdqFW4V5w++CSNymnXrXT97Ix+vSp5RX2SzjHIW6QrqDqVHVsjH69KZQcJJ4a5Pkt7GuNToudxlgMj2z1puRlVzfZM9wzq4yjBh6ggj9qZTMSjKPDRErZ2cU7zfRLMx8xZhkHHYE7VDEFLPqWfE1E61DnaiVE6+XzL5vq7jf4etTyitsl7AXCEkBlyv1hkbfH0plDZL2PD3sYAYyIFPQlgAfge9NyMqubeEma9ylvcoyOY5E7jIOPfbpUXtksGyDtpkpLKZ94OkEcaxWxTQg2CsGxk5339SazHalhGLnbKW+xPLNiG8jc4R0YjsGBP7VlSTISrnFZaZ9+cpgtrXSDgnIwD6E9qZRjZLOMHrxlzp1DURkDIzj1x6UyhteM4I7jPDbe6i+n0snUPkDHuH7VGUYyXJv0991E819/Y2eFWCQQpFHkoi4BJySPUmsxWFhGu62Vs3OXdnN8y8sW13dKJpZRKY8hEKYCKevmU4yT61qsqjOXLPR0evv01LcIrGe79/uclLw/wAO3mt/pHhjv1VguNWhkGMDGM6iO3WtG3Ca9Mnq+OpWxu4UnDj2zkkjy0lvcS2okkFvNbmRt1yDGfhg9PTvUvD2txzw0Vnr5W1xvcVujLH6GhHy14h4bFcmQa4pAV2BUKdagAg4PnwfgKx4edqZv/H+Grp1JcNP+x0fJ/ChaX1zbxsxj8JJBqxnJJG+AB2rbVDZJxPP1+pep08LZJZy0aNzydDPxC4SV5fqLNkFc5csCN16eXaoOmMpvJYr6nbTpIOKXdr7Edw/hoQ2ba2Pg3rwLnGNJOc/HNYjHGOfU2XX742cLzQTfzJC+5YWG9jVJZNN0kyTHIzgoWLLt6465qTrxNc9zTXrnZppboryY2/dEVHy0pjs0lMgje5kRRsPo2HlbGNiSmf93vUPD4SfuWvx7U7JxSyor7klPyhFbXltHBJIFuFlifddQXwmOQceoHUHcCpOpRkkn3NC6jO/TzlZFZjhr7o923K8dlf2yQySFZ0lR9WnOBGSMaQB1A7dqyqlCaw+5GzXz1WlnKcVmOMfc+HlKOxvLJoZJCZJGQ6ivTQemlRTwlCSwZ/1Keq09kZxXCT4+Z6sOU1ZeIQ65PALqVbbLPGNbdsEa9un2aKr4kQn1BqVM8Lcv6Pg0eE2QJ4ZOzsWfVARnYImsDHfONutQUfhZuuu4vrSWE1L6vBptc6IJrR/ENtKzG1cdWZH2T3DMP7zWM4Ti+3ob4wUpw1EMborzL+5aHAbZoraCNzlkiRWPuqgGrkFiKRzepmp3TlHs22ax4YxvvnGRoEHhgdyxYk/wAx+tR2+fcTV6Wn8L1zkhbrhF7GLhrQoHmuPE3xtGEC9wdyVqDhNZ2+rLkNTp57FcniMcfXJn5X4TdiZp79lZwnhoFxsuck7AUrhLOZENZqKHWq6E0s5ZI8R4W0l5bTAgJCsmr1JfSAB+hqco5kmVqr1CmcP+2P2Pttwx1vZrg40vEkajvlSST8NxRR8zkJXp0Rq9m39yP5a4VdLcz3F4ykuojQKc4RWLDt21VGEZbm5FjVaimVMKql25fzNe65Xla1kRWCzfOGuIz2B1ZUE/AVh1txx6kq9bCN0ZSXl27We+WeD3Rn+c8QYF1UxxquMAH6zbbZOKQjLO6Q1mo06r8LTrju2SfNvCHuIMRNplRhJG34lNTsi5Lgr6LURpszNZi+GRfLXBroz/OeIMC6qUjVcYAP1m27nFQhCWd0izq9TQq/C064fLZv8c4XK9xDPDpzCkmAe7uhVR7DfOfapSi3JNFfT3whVKuX/ACx+zycy3B+LSSwvM8X0T6gQRtnZjjG+2a1bLW02ektToIVyjBPzLB1fNUN00IWyKhy3mLYHkwc4yO5xW6xSaxE8zRTojZuu7ETacryiGyjYqDCXZz13cHAHru37VDw3hL2LMtbDxLJJcSxj6GO05UlewNvcsPERi0LL9jG6nPvk/rWFU3DayUtfCGp8WtcPuv6nU8HSRYIhOQZQgDkdNWN63RTwsnm3uDsk4ds8EdxPiEqXltCjKElV2bK5I8LTsDnvr9O1Rk2pJG6quEqZTfdY/cyXfE/CnfxpFWERq2676nZlxqz08vp3o5YfPYxXT4lfkWZZwe5+MRNDM0UyKUBBdgcI2MglTgkd/esuaa4ZFaecZpSj3MkXGIvMC+WRBI/lYeUjOobdDv603oi6J98cN4R6PGoQyqXALYAyGAywyFJIwGIxsd9xWd8QtPY+UjFHzFbNkLKrY9ATvq04GBudW2OtY8SPuSeluisuJ4n4wgdCJRp0Oxj0MXbR3A6jGDtjesOaEdPJp8fU92XH4ZEhbJUzbIpVsk4zgbb7b/r6VlWJpMWaayMpLHw9zehukYMVOykqxIIwV69fSpJo0uEljPqaZ45CQ2l8kKXA0tllH2kGPOOm4zUd6Nn4eeeV64NXgV7LNCZi+zxhlUxkaGIyQCca16Y/jvWISbjk231Rrs8PHZ4I1ePzf8Na61R+KNRxp8uFcrjGc9s9ahvezcWPwtf4rwsPH/mScTi0ahVlkGvC6jg4Bk2XJGy5Owya2bl6lN0yllxXH8GKXigT5yxkVxGBhFU5Q6ejEZzk7+wrDljJmNLltWO5q8L42Age4lB1oJAvhspQYGsnb6gLDDfuaxGfGWbLtO1Nxguzx/n6nQq2RkdK2lPGCC49ZyfOLa4jQv4WtWQEA6ZQvmGdiQUG3vWuaeU0W9POPhzrk8Z7fQ0uP2k08U7LEwLokaISuo6HLMx3wB5sde1QmnJPg26ayFU4py4Ty2Y76xmY8QIif6aJFj3XchGU99t2FZafPBmuda8PMuzeTYueDSObZlGn6MQ3CnG8QAbG3XdSPg5o4t4ZGF8YqafvmPzMC8NcTSq9t4oaXxY5Sw0r0PmXOdSkbYHpuKxteXwbHbFwjJTxhYa9T7acNc2rRSwuCZ3fYqHAaRnWRCDjUMqayovbjBCVyVqlGS7fT5GOGwudcHiqzaVmUv5AcSbIXAP1sDfFR2y4Ju2lKW14zjj5d8HqazccNQOvhzW6qyZIP0kWMfV7Nuv8azh7Mdmh4kXqm1zGWc/Jkw/DGazeHOHeNgW/HIDk/qxrZt8uCorUrlL0T/YinspX+bMYmVrdHDAFfMWjMYRd9xk6u3QVDDeOOxZVsI70nndj6c5JPgUTx2USOjB0iCFNs6lXG2+P3qUU1DBovnGWock+G85OaHLzf8NaM2v+JOoDaPVkuSDqz0wR3rV4fkxjkvfio/i92/y/X2M/FbK5k1gQNj6BkwUGRGys4ffJfYgdsYrMlJ+nsRosphzu/wC3v6p4JB4JS16fBf6VFCbruQmkjr6mpYfPBoU4JVrd2fJo31hcPEkYhbHzXw9igIkwBhznJXbbG3rUXGWEsehujZUpynu/5Z+n6fqdZw0Hwo9alWCgFTjIIHTbat0ex512HN4fqbNSNYoBQCgFAKAUBqXfDYpHR5EDNGcoT2P9gVFxT5NkLZwTUX37m3UjWKAUAoBQCgFAKAUAoBQCgFAKAUAoBQCgFAKAUAoBQCgFAKAUAoBQCgFAKAUAoBQCgFAKAUAoBQCgFAKAUAoBQCgFAKAUAoBQCgFAKAUAoBQCgFAKAUAoBQCgFAKAUAoBQCgP/9k="/>
          <p:cNvSpPr>
            <a:spLocks noChangeAspect="1" noChangeArrowheads="1"/>
          </p:cNvSpPr>
          <p:nvPr/>
        </p:nvSpPr>
        <p:spPr bwMode="auto">
          <a:xfrm>
            <a:off x="9228138" y="160338"/>
            <a:ext cx="304800" cy="304800"/>
          </a:xfrm>
          <a:prstGeom prst="rect">
            <a:avLst/>
          </a:prstGeom>
          <a:noFill/>
          <a:ln w="9525">
            <a:noFill/>
            <a:miter lim="800000"/>
            <a:headEnd/>
            <a:tailEnd/>
          </a:ln>
        </p:spPr>
        <p:txBody>
          <a:bodyPr/>
          <a:lstStyle/>
          <a:p>
            <a:endParaRPr lang="he-IL" altLang="he-IL"/>
          </a:p>
        </p:txBody>
      </p:sp>
      <p:sp>
        <p:nvSpPr>
          <p:cNvPr id="3079" name="AutoShape 14" descr="data:image/jpeg;base64,/9j/4AAQSkZJRgABAQAAAQABAAD/2wCEAAkGBxQTEhQUEBQVFhQXFx0WFxYYFxcYGxoWFRofGxkXGBcYISggGRslHRUWIjEnMSkrMi4wGh8zODMsNygtLisBCgoKDg0OGxAQGywmICQvMCwtLDQsMCwsNCwsNCwsLCwsLCwsLCwsLCwsLCwsLCwsLCwsLCwsLCwsLCwsLCwsLP/AABEIAJMAfQMBEQACEQEDEQH/xAAbAAEAAgMBAQAAAAAAAAAAAAAABQcDBAYCAf/EAD0QAAIBAwIEBAEKBAQHAAAAAAECAwAEERIhBQYxQRMiUWFxBxQjMkJSYnKRoYGxwfAkNHOCFTVTsrPR0v/EABsBAQACAwEBAAAAAAAAAAAAAAACBAEDBgUH/8QAMxEAAgIBAwIEBAUDBQEAAAAAAAECAxEEEiEFMRMiQVEycYGRFDRhodGxwfAVI0JS4Qb/2gAMAwEAAhEDEQA/ALxoBQCgFAKAUAoBQCgFAKAUAoBQCgFAKAUAoBQCgFAKAUAoBQCgFAKAUAoBQCgFAKAUAoBQCgFAKAUAoBQCgFAKAUAoBQCgFAfCfWg7kTbczWskvhJMhfOAM9T6A9Ca1q2LeMluehvhDxJReCWrYVD7QCgMc8yopZyFUDJJOAB6k1hvBKMXJ4S5NDhfMFvcMVglV2HUDrj1weoqMbIy7M33aO6lZsi0SdTKwoBQGC7ukiQvKwVR1YnAFYbS5ZOFcpvbFZZ9tLlZEV42DIwyrDoQaJp8oxOEoScZLDRmrJEUAoDQ4xxiK2QvO4Udh3J9FHc1CU1FZZv0+msvltgslS81c6y3eUTMcPTSDuw/Gf6fzqlZc5cLsdfoOkV6fzT5l/Q5YVoPYaysM73lL5QGjxFeZdOgk+0v5vvD361aq1GOJHOdQ6KpZnRw/YtC2uFkUPGwZWGQQcgiriafY5acJQe2SwyK5j5lhs1zIcuR5Yx9Y/8Aoe9QnZGC5LWj0NupliC49/QqLmTmea8b6Q6YwcrGPqj3P3jVGy2UzsdF02rSrK5fuQ8ErIwZCVZTkMDgg+xrUnh8F6dcZxcZLKZZXKfyhhsRXuAegl7H847H36fCrlWo9JHLdQ6I4ZnRyvYsNHBAIIIO4I6Yq0c8008MgOZ+bYbMYJ1y9owd/ix+yK12XKBf0XTrdU+OF7lR8f5gmu31TNsDlUH1V+A7n3qhOxz7nY6PQVaVYgufct/kX/IW35P6mvQq+BHGdS/NT+ZPVsKJ8oDj+a+e47bMcGJZunXyqfxEdT7fyqvbeo8LuexoOkWajzT4iVRxPiMlxIZJnLMe57D0A7CqUpOTyzr9Ppq6Iba0atRN4oBQEpwbmG4tQwgfSG6qRkZ9QD0NTjZKPYpanQU6hpzXKI+4nZ2LyMWZjksTkk1FtvllquuNcdsVhGOsExQCgJfhnM1zBGYoZCEPQddP5c9K2RtlFYRQv6bRdNTkuSKdySSxJJOSTuST3JrWy9GKisRPNDJenIwxYW2f+mP36V6dXwI+fdR/NT+ZK8Qv44ULzOEUdz/IepqTkkssrVUztltgssqrmrn6SfMdtmOLoW6O3/yP3qlZe3xE6zQdFjVidvL9vQ4sVXPeAFDDaSyzu+VPk+eXEl3lE6iPozD8X3R+/wAKs16dvmRz2v63GGYUcv3JnnzgVikAZisMijEekbtj7JX7Q9+1bLq4bSj0vV6uVuFmSfcquqR2AoBQHQ8lWFtNOBdyaR9lDsHPoW7fDvW2mMXLzHl9Uv1FdWaV837Fg8y8hw3C6oAIpQNsDytjswH8/wCdWrKFLsc7our20PE+UVVxbhUttIY50KnsezD1U9xVKcHF4Z1um1VeojugzSqJZFAdHyQtmZ/8bn8GceHn8f8AeK3U7M+Y8rqr1Kq/2Pr7l2x4wNOMY2x0x7V6Bw7znkqb5WpCbqNSTgRggdgSTk49apar4sHXf/PxXgyl65OIqse+b/B+ES3L6IELHufsqPVj2qcIOT4K2p1dWnjumy2eVeSorXDv9JN94jZfyDt8etXa6VHn1OO13VbdS9q4j7fydTW88sorneQtfXGok4fSM9gBsB6DevMu+Nne9JilpINEHWs9IkuG8CuJ0Z4YmZV6kd/Zc9T7VKNcpLKRTu11FMlGcuWRzKQcEEEbEHYg+hFRLUZKSyj5Qz3Lv+T6VmsICxJOGGScnAkYDf4ACvSp+BHAdTio6qaRLcU4ZFcIY5kDKfXqD6g9jU5RUlhlWm+ymW6DwyqeauRZbbMkOZYfh51H4gOo96o2UOPK7HW6DrMLsQs4l+zOQrQe4KAvTkU/4C2/0wP4AnFenV8CPn3UVjVT+ZwHysf5xP8ASH/caqan4jo+gfl5fMx8q8hy3GJJ8xRdQMedh7A/VHvSuhy5ZLX9ahT5KuX+xa3DeHRwII4UCqOw7n1J7mrsYqKwjkrrp3S3TeWbdSNQoCiOcFJv7gAEky4AAySSBsB3rzLV/uM73pslHRwb7YOp5U+TstiS9yB1EQ6n857fCt9en9ZHk6/rfeFH3/gsqCBUUKgCqBgADAA+FW0kjmpScnmT5Od5p5NhuwWH0c3ZwOvs47j961WUqfzPQ0PU7dM8d4+38FScb4JNavonXH3WG6sPY/0qjOtwfJ2Ok1tWpjmD+nqW38nH/L4P9/8A5Gq/T8COM6r+bn/nojpq2nng0BxXNfIUc+ZLfEcvUj7DfEdj71XsoUuUe1oOsWUYjZzH9yq+I8PkgcxzIUYdj39we4qlKLi8M66jUV3R3QeS6uRP8hbfk/qa9Gr4EcJ1L81P5mfiXD7QzJLcCPxVGFLsBtnrgnB370lGOcshVdqFW4V5w++CSNymnXrXT97Ix+vSp5RX2SzjHIW6QrqDqVHVsjH69KZQcJJ4a5Pkt7GuNToudxlgMj2z1puRlVzfZM9wzq4yjBh6ggj9qZTMSjKPDRErZ2cU7zfRLMx8xZhkHHYE7VDEFLPqWfE1E61DnaiVE6+XzL5vq7jf4etTyitsl7AXCEkBlyv1hkbfH0plDZL2PD3sYAYyIFPQlgAfge9NyMqubeEma9ylvcoyOY5E7jIOPfbpUXtksGyDtpkpLKZ94OkEcaxWxTQg2CsGxk5339SazHalhGLnbKW+xPLNiG8jc4R0YjsGBP7VlSTISrnFZaZ9+cpgtrXSDgnIwD6E9qZRjZLOMHrxlzp1DURkDIzj1x6UyhteM4I7jPDbe6i+n0snUPkDHuH7VGUYyXJv0991E819/Y2eFWCQQpFHkoi4BJySPUmsxWFhGu62Vs3OXdnN8y8sW13dKJpZRKY8hEKYCKevmU4yT61qsqjOXLPR0evv01LcIrGe79/uclLw/wAO3mt/pHhjv1VguNWhkGMDGM6iO3WtG3Ca9Mnq+OpWxu4UnDj2zkkjy0lvcS2okkFvNbmRt1yDGfhg9PTvUvD2txzw0Vnr5W1xvcVujLH6GhHy14h4bFcmQa4pAV2BUKdagAg4PnwfgKx4edqZv/H+Grp1JcNP+x0fJ/ChaX1zbxsxj8JJBqxnJJG+AB2rbVDZJxPP1+pep08LZJZy0aNzydDPxC4SV5fqLNkFc5csCN16eXaoOmMpvJYr6nbTpIOKXdr7Edw/hoQ2ba2Pg3rwLnGNJOc/HNYjHGOfU2XX742cLzQTfzJC+5YWG9jVJZNN0kyTHIzgoWLLt6465qTrxNc9zTXrnZppboryY2/dEVHy0pjs0lMgje5kRRsPo2HlbGNiSmf93vUPD4SfuWvx7U7JxSyor7klPyhFbXltHBJIFuFlifddQXwmOQceoHUHcCpOpRkkn3NC6jO/TzlZFZjhr7o923K8dlf2yQySFZ0lR9WnOBGSMaQB1A7dqyqlCaw+5GzXz1WlnKcVmOMfc+HlKOxvLJoZJCZJGQ6ivTQemlRTwlCSwZ/1Keq09kZxXCT4+Z6sOU1ZeIQ65PALqVbbLPGNbdsEa9un2aKr4kQn1BqVM8Lcv6Pg0eE2QJ4ZOzsWfVARnYImsDHfONutQUfhZuuu4vrSWE1L6vBptc6IJrR/ENtKzG1cdWZH2T3DMP7zWM4Ti+3ob4wUpw1EMborzL+5aHAbZoraCNzlkiRWPuqgGrkFiKRzepmp3TlHs22ax4YxvvnGRoEHhgdyxYk/wAx+tR2+fcTV6Wn8L1zkhbrhF7GLhrQoHmuPE3xtGEC9wdyVqDhNZ2+rLkNTp57FcniMcfXJn5X4TdiZp79lZwnhoFxsuck7AUrhLOZENZqKHWq6E0s5ZI8R4W0l5bTAgJCsmr1JfSAB+hqco5kmVqr1CmcP+2P2Pttwx1vZrg40vEkajvlSST8NxRR8zkJXp0Rq9m39yP5a4VdLcz3F4ykuojQKc4RWLDt21VGEZbm5FjVaimVMKql25fzNe65Xla1kRWCzfOGuIz2B1ZUE/AVh1txx6kq9bCN0ZSXl27We+WeD3Rn+c8QYF1UxxquMAH6zbbZOKQjLO6Q1mo06r8LTrju2SfNvCHuIMRNplRhJG34lNTsi5Lgr6LURpszNZi+GRfLXBroz/OeIMC6qUjVcYAP1m27nFQhCWd0izq9TQq/C064fLZv8c4XK9xDPDpzCkmAe7uhVR7DfOfapSi3JNFfT3whVKuX/ACx+zycy3B+LSSwvM8X0T6gQRtnZjjG+2a1bLW02ektToIVyjBPzLB1fNUN00IWyKhy3mLYHkwc4yO5xW6xSaxE8zRTojZuu7ETacryiGyjYqDCXZz13cHAHru37VDw3hL2LMtbDxLJJcSxj6GO05UlewNvcsPERi0LL9jG6nPvk/rWFU3DayUtfCGp8WtcPuv6nU8HSRYIhOQZQgDkdNWN63RTwsnm3uDsk4ds8EdxPiEqXltCjKElV2bK5I8LTsDnvr9O1Rk2pJG6quEqZTfdY/cyXfE/CnfxpFWERq2676nZlxqz08vp3o5YfPYxXT4lfkWZZwe5+MRNDM0UyKUBBdgcI2MglTgkd/esuaa4ZFaecZpSj3MkXGIvMC+WRBI/lYeUjOobdDv603oi6J98cN4R6PGoQyqXALYAyGAywyFJIwGIxsd9xWd8QtPY+UjFHzFbNkLKrY9ATvq04GBudW2OtY8SPuSeluisuJ4n4wgdCJRp0Oxj0MXbR3A6jGDtjesOaEdPJp8fU92XH4ZEhbJUzbIpVsk4zgbb7b/r6VlWJpMWaayMpLHw9zehukYMVOykqxIIwV69fSpJo0uEljPqaZ45CQ2l8kKXA0tllH2kGPOOm4zUd6Nn4eeeV64NXgV7LNCZi+zxhlUxkaGIyQCca16Y/jvWISbjk231Rrs8PHZ4I1ePzf8Na61R+KNRxp8uFcrjGc9s9ahvezcWPwtf4rwsPH/mScTi0ahVlkGvC6jg4Bk2XJGy5Owya2bl6lN0yllxXH8GKXigT5yxkVxGBhFU5Q6ejEZzk7+wrDljJmNLltWO5q8L42Age4lB1oJAvhspQYGsnb6gLDDfuaxGfGWbLtO1Nxguzx/n6nQq2RkdK2lPGCC49ZyfOLa4jQv4WtWQEA6ZQvmGdiQUG3vWuaeU0W9POPhzrk8Z7fQ0uP2k08U7LEwLokaISuo6HLMx3wB5sde1QmnJPg26ayFU4py4Ty2Y76xmY8QIif6aJFj3XchGU99t2FZafPBmuda8PMuzeTYueDSObZlGn6MQ3CnG8QAbG3XdSPg5o4t4ZGF8YqafvmPzMC8NcTSq9t4oaXxY5Sw0r0PmXOdSkbYHpuKxteXwbHbFwjJTxhYa9T7acNc2rRSwuCZ3fYqHAaRnWRCDjUMqayovbjBCVyVqlGS7fT5GOGwudcHiqzaVmUv5AcSbIXAP1sDfFR2y4Ju2lKW14zjj5d8HqazccNQOvhzW6qyZIP0kWMfV7Nuv8azh7Mdmh4kXqm1zGWc/Jkw/DGazeHOHeNgW/HIDk/qxrZt8uCorUrlL0T/YinspX+bMYmVrdHDAFfMWjMYRd9xk6u3QVDDeOOxZVsI70nndj6c5JPgUTx2USOjB0iCFNs6lXG2+P3qUU1DBovnGWock+G85OaHLzf8NaM2v+JOoDaPVkuSDqz0wR3rV4fkxjkvfio/i92/y/X2M/FbK5k1gQNj6BkwUGRGys4ffJfYgdsYrMlJ+nsRosphzu/wC3v6p4JB4JS16fBf6VFCbruQmkjr6mpYfPBoU4JVrd2fJo31hcPEkYhbHzXw9igIkwBhznJXbbG3rUXGWEsehujZUpynu/5Z+n6fqdZw0Hwo9alWCgFTjIIHTbat0ex512HN4fqbNSNYoBQCgFAKAUBqXfDYpHR5EDNGcoT2P9gVFxT5NkLZwTUX37m3UjWKAUAoBQCgFAKAUAoBQCgFAKAUAoBQCgFAKAUAoBQCgFAKAUAoBQCgFAKAUAoBQCgFAKAUAoBQCgFAKAUAoBQCgFAKAUAoBQCgFAKAUAoBQCgFAKAUAoBQCgFAKAUAoBQCgP/9k="/>
          <p:cNvSpPr>
            <a:spLocks noChangeAspect="1" noChangeArrowheads="1"/>
          </p:cNvSpPr>
          <p:nvPr/>
        </p:nvSpPr>
        <p:spPr bwMode="auto">
          <a:xfrm>
            <a:off x="9380538" y="312738"/>
            <a:ext cx="304800" cy="304800"/>
          </a:xfrm>
          <a:prstGeom prst="rect">
            <a:avLst/>
          </a:prstGeom>
          <a:noFill/>
          <a:ln w="9525">
            <a:noFill/>
            <a:miter lim="800000"/>
            <a:headEnd/>
            <a:tailEnd/>
          </a:ln>
        </p:spPr>
        <p:txBody>
          <a:bodyPr/>
          <a:lstStyle/>
          <a:p>
            <a:endParaRPr lang="he-IL" altLang="he-IL"/>
          </a:p>
        </p:txBody>
      </p:sp>
      <p:sp>
        <p:nvSpPr>
          <p:cNvPr id="14" name="כותרת 1"/>
          <p:cNvSpPr>
            <a:spLocks noGrp="1"/>
          </p:cNvSpPr>
          <p:nvPr>
            <p:ph type="ctrTitle"/>
          </p:nvPr>
        </p:nvSpPr>
        <p:spPr>
          <a:xfrm>
            <a:off x="0" y="1772816"/>
            <a:ext cx="9144000" cy="4176463"/>
          </a:xfrm>
          <a:ln>
            <a:solidFill>
              <a:schemeClr val="bg2">
                <a:lumMod val="40000"/>
                <a:lumOff val="60000"/>
              </a:schemeClr>
            </a:solidFill>
            <a:miter lim="800000"/>
            <a:headEnd/>
            <a:tailEnd/>
          </a:ln>
          <a:extLst/>
        </p:spPr>
        <p:txBody>
          <a:bodyPr>
            <a:normAutofit/>
          </a:bodyPr>
          <a:lstStyle/>
          <a:p>
            <a:pPr algn="ctr" eaLnBrk="1" fontAlgn="auto" hangingPunct="1">
              <a:spcAft>
                <a:spcPts val="0"/>
              </a:spcAft>
              <a:defRPr/>
            </a:pPr>
            <a:r>
              <a:rPr lang="he-IL" sz="7200" b="1" spc="300" dirty="0">
                <a:solidFill>
                  <a:schemeClr val="tx1"/>
                </a:solidFill>
                <a:effectLst/>
                <a:latin typeface="Narkisim" panose="020E0502050101010101" pitchFamily="34" charset="-79"/>
                <a:cs typeface="Narkisim" panose="020E0502050101010101" pitchFamily="34" charset="-79"/>
              </a:rPr>
              <a:t>פרויקט מדדי תוצאה</a:t>
            </a:r>
            <a:r>
              <a:rPr lang="en-US" sz="7200" b="1" spc="300" dirty="0">
                <a:solidFill>
                  <a:schemeClr val="tx1"/>
                </a:solidFill>
                <a:effectLst/>
                <a:latin typeface="+mn-lt"/>
                <a:cs typeface="+mn-cs"/>
              </a:rPr>
              <a:t/>
            </a:r>
            <a:br>
              <a:rPr lang="en-US" sz="7200" b="1" spc="300" dirty="0">
                <a:solidFill>
                  <a:schemeClr val="tx1"/>
                </a:solidFill>
                <a:effectLst/>
                <a:latin typeface="+mn-lt"/>
                <a:cs typeface="+mn-cs"/>
              </a:rPr>
            </a:br>
            <a:r>
              <a:rPr lang="he-IL" sz="5400" spc="300" dirty="0">
                <a:solidFill>
                  <a:schemeClr val="tx1"/>
                </a:solidFill>
                <a:effectLst/>
                <a:latin typeface="+mn-lt"/>
                <a:cs typeface="+mn-cs"/>
              </a:rPr>
              <a:t/>
            </a:r>
            <a:br>
              <a:rPr lang="he-IL" sz="5400" spc="300" dirty="0">
                <a:solidFill>
                  <a:schemeClr val="tx1"/>
                </a:solidFill>
                <a:effectLst/>
                <a:latin typeface="+mn-lt"/>
                <a:cs typeface="+mn-cs"/>
              </a:rPr>
            </a:br>
            <a:r>
              <a:rPr lang="he-IL" sz="2400" spc="300" dirty="0">
                <a:solidFill>
                  <a:schemeClr val="accent2">
                    <a:lumMod val="75000"/>
                  </a:schemeClr>
                </a:solidFill>
                <a:effectLst/>
                <a:latin typeface="+mn-lt"/>
                <a:cs typeface="+mn-cs"/>
              </a:rPr>
              <a:t/>
            </a:r>
            <a:br>
              <a:rPr lang="he-IL" sz="2400" spc="300" dirty="0">
                <a:solidFill>
                  <a:schemeClr val="accent2">
                    <a:lumMod val="75000"/>
                  </a:schemeClr>
                </a:solidFill>
                <a:effectLst/>
                <a:latin typeface="+mn-lt"/>
                <a:cs typeface="+mn-cs"/>
              </a:rPr>
            </a:br>
            <a:r>
              <a:rPr lang="he-IL" sz="2400" dirty="0">
                <a:solidFill>
                  <a:schemeClr val="accent2">
                    <a:lumMod val="75000"/>
                  </a:schemeClr>
                </a:solidFill>
                <a:effectLst/>
                <a:latin typeface="+mn-lt"/>
                <a:cs typeface="+mn-cs"/>
              </a:rPr>
              <a:t>הפרויקט הלאומי להערכת תהליכים ותוצאות </a:t>
            </a:r>
            <a:r>
              <a:rPr lang="en-US" sz="2400" dirty="0">
                <a:solidFill>
                  <a:schemeClr val="accent2">
                    <a:lumMod val="75000"/>
                  </a:schemeClr>
                </a:solidFill>
                <a:effectLst/>
                <a:latin typeface="+mn-lt"/>
                <a:cs typeface="+mn-cs"/>
              </a:rPr>
              <a:t/>
            </a:r>
            <a:br>
              <a:rPr lang="en-US" sz="2400" dirty="0">
                <a:solidFill>
                  <a:schemeClr val="accent2">
                    <a:lumMod val="75000"/>
                  </a:schemeClr>
                </a:solidFill>
                <a:effectLst/>
                <a:latin typeface="+mn-lt"/>
                <a:cs typeface="+mn-cs"/>
              </a:rPr>
            </a:br>
            <a:r>
              <a:rPr lang="he-IL" sz="2400" dirty="0">
                <a:solidFill>
                  <a:schemeClr val="accent2">
                    <a:lumMod val="75000"/>
                  </a:schemeClr>
                </a:solidFill>
                <a:effectLst/>
                <a:latin typeface="+mn-lt"/>
                <a:cs typeface="+mn-cs"/>
              </a:rPr>
              <a:t>במערך השיקום הפסיכיאטרי בקהילה</a:t>
            </a:r>
            <a:br>
              <a:rPr lang="he-IL" sz="2400" dirty="0">
                <a:solidFill>
                  <a:schemeClr val="accent2">
                    <a:lumMod val="75000"/>
                  </a:schemeClr>
                </a:solidFill>
                <a:effectLst/>
                <a:latin typeface="+mn-lt"/>
                <a:cs typeface="+mn-cs"/>
              </a:rPr>
            </a:br>
            <a:r>
              <a:rPr lang="he-IL" sz="2400" dirty="0">
                <a:solidFill>
                  <a:schemeClr val="accent2">
                    <a:lumMod val="75000"/>
                  </a:schemeClr>
                </a:solidFill>
                <a:effectLst/>
                <a:latin typeface="+mn-lt"/>
                <a:cs typeface="+mn-cs"/>
              </a:rPr>
              <a:t/>
            </a:r>
            <a:br>
              <a:rPr lang="he-IL" sz="2400" dirty="0">
                <a:solidFill>
                  <a:schemeClr val="accent2">
                    <a:lumMod val="75000"/>
                  </a:schemeClr>
                </a:solidFill>
                <a:effectLst/>
                <a:latin typeface="+mn-lt"/>
                <a:cs typeface="+mn-cs"/>
              </a:rPr>
            </a:br>
            <a:r>
              <a:rPr lang="en-US" sz="2400" dirty="0">
                <a:solidFill>
                  <a:schemeClr val="accent2">
                    <a:lumMod val="75000"/>
                  </a:schemeClr>
                </a:solidFill>
                <a:effectLst/>
                <a:latin typeface="+mn-lt"/>
                <a:cs typeface="+mn-cs"/>
              </a:rPr>
              <a:t>The National Psychiatric Rehabilitation</a:t>
            </a:r>
            <a:br>
              <a:rPr lang="en-US" sz="2400" dirty="0">
                <a:solidFill>
                  <a:schemeClr val="accent2">
                    <a:lumMod val="75000"/>
                  </a:schemeClr>
                </a:solidFill>
                <a:effectLst/>
                <a:latin typeface="+mn-lt"/>
                <a:cs typeface="+mn-cs"/>
              </a:rPr>
            </a:br>
            <a:r>
              <a:rPr lang="en-US" sz="2400" dirty="0">
                <a:solidFill>
                  <a:schemeClr val="accent2">
                    <a:lumMod val="75000"/>
                  </a:schemeClr>
                </a:solidFill>
                <a:effectLst/>
                <a:latin typeface="+mn-lt"/>
                <a:cs typeface="+mn-cs"/>
              </a:rPr>
              <a:t> Outcome Monitoring Implementation and Research Project </a:t>
            </a:r>
          </a:p>
        </p:txBody>
      </p:sp>
      <p:grpSp>
        <p:nvGrpSpPr>
          <p:cNvPr id="2" name="Group 1"/>
          <p:cNvGrpSpPr/>
          <p:nvPr/>
        </p:nvGrpSpPr>
        <p:grpSpPr>
          <a:xfrm>
            <a:off x="123825" y="95250"/>
            <a:ext cx="8896350" cy="1265238"/>
            <a:chOff x="179388" y="95250"/>
            <a:chExt cx="8896350" cy="1265238"/>
          </a:xfrm>
        </p:grpSpPr>
        <p:pic>
          <p:nvPicPr>
            <p:cNvPr id="3074" name="תמונה 1" descr="C:\Users\eweinstein\Desktop\לוגואים\logo merkaz David.jpg"/>
            <p:cNvPicPr>
              <a:picLocks noChangeAspect="1" noChangeArrowheads="1"/>
            </p:cNvPicPr>
            <p:nvPr/>
          </p:nvPicPr>
          <p:blipFill>
            <a:blip r:embed="rId3" cstate="print"/>
            <a:srcRect/>
            <a:stretch>
              <a:fillRect/>
            </a:stretch>
          </p:blipFill>
          <p:spPr bwMode="auto">
            <a:xfrm>
              <a:off x="4784197" y="187325"/>
              <a:ext cx="1152525" cy="1081088"/>
            </a:xfrm>
            <a:prstGeom prst="rect">
              <a:avLst/>
            </a:prstGeom>
            <a:noFill/>
            <a:ln w="9525">
              <a:noFill/>
              <a:miter lim="800000"/>
              <a:headEnd/>
              <a:tailEnd/>
            </a:ln>
          </p:spPr>
        </p:pic>
        <p:pic>
          <p:nvPicPr>
            <p:cNvPr id="3075" name="תמונה 1" descr="image001[2]"/>
            <p:cNvPicPr>
              <a:picLocks noChangeAspect="1" noChangeArrowheads="1"/>
            </p:cNvPicPr>
            <p:nvPr/>
          </p:nvPicPr>
          <p:blipFill>
            <a:blip r:embed="rId4" cstate="print"/>
            <a:srcRect/>
            <a:stretch>
              <a:fillRect/>
            </a:stretch>
          </p:blipFill>
          <p:spPr bwMode="auto">
            <a:xfrm>
              <a:off x="2130955" y="444500"/>
              <a:ext cx="2286000" cy="566738"/>
            </a:xfrm>
            <a:prstGeom prst="rect">
              <a:avLst/>
            </a:prstGeom>
            <a:noFill/>
            <a:ln w="9525">
              <a:noFill/>
              <a:miter lim="800000"/>
              <a:headEnd/>
              <a:tailEnd/>
            </a:ln>
          </p:spPr>
        </p:pic>
        <p:pic>
          <p:nvPicPr>
            <p:cNvPr id="3080" name="Picture 16" descr="http://www.campusmarenostrum.es/assets/images/formularios/subir_imagenes_aqui/Haifa_University.jpg"/>
            <p:cNvPicPr>
              <a:picLocks noChangeAspect="1" noChangeArrowheads="1"/>
            </p:cNvPicPr>
            <p:nvPr/>
          </p:nvPicPr>
          <p:blipFill>
            <a:blip r:embed="rId5" cstate="print"/>
            <a:srcRect/>
            <a:stretch>
              <a:fillRect/>
            </a:stretch>
          </p:blipFill>
          <p:spPr bwMode="auto">
            <a:xfrm>
              <a:off x="179388" y="271463"/>
              <a:ext cx="1584325" cy="914400"/>
            </a:xfrm>
            <a:prstGeom prst="rect">
              <a:avLst/>
            </a:prstGeom>
            <a:noFill/>
            <a:ln w="9525">
              <a:noFill/>
              <a:miter lim="800000"/>
              <a:headEnd/>
              <a:tailEnd/>
            </a:ln>
          </p:spPr>
        </p:pic>
        <p:pic>
          <p:nvPicPr>
            <p:cNvPr id="3082" name="Picture 4"/>
            <p:cNvPicPr>
              <a:picLocks noChangeAspect="1"/>
            </p:cNvPicPr>
            <p:nvPr/>
          </p:nvPicPr>
          <p:blipFill>
            <a:blip r:embed="rId6" cstate="print"/>
            <a:srcRect/>
            <a:stretch>
              <a:fillRect/>
            </a:stretch>
          </p:blipFill>
          <p:spPr bwMode="auto">
            <a:xfrm>
              <a:off x="6303963" y="95250"/>
              <a:ext cx="2771775" cy="1265238"/>
            </a:xfrm>
            <a:prstGeom prst="rect">
              <a:avLst/>
            </a:prstGeom>
            <a:noFill/>
            <a:ln w="9525">
              <a:noFill/>
              <a:miter lim="800000"/>
              <a:headEnd/>
              <a:tailEnd/>
            </a:ln>
          </p:spPr>
        </p:pic>
      </p:grpSp>
      <p:cxnSp>
        <p:nvCxnSpPr>
          <p:cNvPr id="4" name="Straight Connector 3"/>
          <p:cNvCxnSpPr/>
          <p:nvPr/>
        </p:nvCxnSpPr>
        <p:spPr>
          <a:xfrm>
            <a:off x="539552" y="3645024"/>
            <a:ext cx="806489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59955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848872" cy="1143000"/>
          </a:xfrm>
        </p:spPr>
        <p:txBody>
          <a:bodyPr>
            <a:noAutofit/>
          </a:bodyPr>
          <a:lstStyle/>
          <a:p>
            <a:pPr algn="r"/>
            <a:r>
              <a:rPr lang="he-IL" sz="3600" b="1" dirty="0" smtClean="0">
                <a:solidFill>
                  <a:schemeClr val="accent4">
                    <a:lumMod val="75000"/>
                  </a:schemeClr>
                </a:solidFill>
                <a:latin typeface="David" panose="020E0502060401010101" pitchFamily="34" charset="-79"/>
                <a:cs typeface="David" panose="020E0502060401010101" pitchFamily="34" charset="-79"/>
              </a:rPr>
              <a:t>למה חשוב להשתתף?</a:t>
            </a:r>
            <a:r>
              <a:rPr lang="he-IL" sz="3600" b="1" dirty="0">
                <a:solidFill>
                  <a:schemeClr val="accent4">
                    <a:lumMod val="75000"/>
                  </a:schemeClr>
                </a:solidFill>
                <a:latin typeface="David" panose="020E0502060401010101" pitchFamily="34" charset="-79"/>
                <a:cs typeface="David" panose="020E0502060401010101" pitchFamily="34" charset="-79"/>
              </a:rPr>
              <a:t> </a:t>
            </a:r>
            <a:r>
              <a:rPr lang="he-IL" sz="3600" b="1" dirty="0" smtClean="0">
                <a:solidFill>
                  <a:schemeClr val="accent4">
                    <a:lumMod val="75000"/>
                  </a:schemeClr>
                </a:solidFill>
                <a:latin typeface="David" panose="020E0502060401010101" pitchFamily="34" charset="-79"/>
                <a:cs typeface="David" panose="020E0502060401010101" pitchFamily="34" charset="-79"/>
              </a:rPr>
              <a:t> </a:t>
            </a:r>
            <a:r>
              <a:rPr lang="he-IL" sz="3600" b="1" u="sng" dirty="0" smtClean="0">
                <a:solidFill>
                  <a:schemeClr val="accent4">
                    <a:lumMod val="75000"/>
                  </a:schemeClr>
                </a:solidFill>
                <a:latin typeface="David" panose="020E0502060401010101" pitchFamily="34" charset="-79"/>
                <a:cs typeface="David" panose="020E0502060401010101" pitchFamily="34" charset="-79"/>
              </a:rPr>
              <a:t>ברמה האישית</a:t>
            </a:r>
            <a:endParaRPr lang="en-US" sz="3600" b="1" u="sng" dirty="0">
              <a:solidFill>
                <a:schemeClr val="accent4">
                  <a:lumMod val="75000"/>
                </a:schemeClr>
              </a:solidFill>
              <a:latin typeface="David" panose="020E0502060401010101" pitchFamily="34" charset="-79"/>
              <a:cs typeface="David" panose="020E0502060401010101" pitchFamily="34" charset="-79"/>
            </a:endParaRPr>
          </a:p>
        </p:txBody>
      </p:sp>
      <p:graphicFrame>
        <p:nvGraphicFramePr>
          <p:cNvPr id="4" name="דיאגרמה 3"/>
          <p:cNvGraphicFramePr/>
          <p:nvPr>
            <p:extLst>
              <p:ext uri="{D42A27DB-BD31-4B8C-83A1-F6EECF244321}">
                <p14:modId xmlns:p14="http://schemas.microsoft.com/office/powerpoint/2010/main" val="476391217"/>
              </p:ext>
            </p:extLst>
          </p:nvPr>
        </p:nvGraphicFramePr>
        <p:xfrm>
          <a:off x="755576" y="1700808"/>
          <a:ext cx="7464152" cy="485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030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9640" y="280501"/>
            <a:ext cx="8042800" cy="1143000"/>
          </a:xfrm>
        </p:spPr>
        <p:txBody>
          <a:bodyPr>
            <a:normAutofit/>
          </a:bodyPr>
          <a:lstStyle/>
          <a:p>
            <a:pPr algn="r"/>
            <a:r>
              <a:rPr lang="he-IL" sz="3600" b="1" dirty="0">
                <a:solidFill>
                  <a:schemeClr val="accent4">
                    <a:lumMod val="75000"/>
                  </a:schemeClr>
                </a:solidFill>
                <a:latin typeface="David" panose="020E0502060401010101" pitchFamily="34" charset="-79"/>
                <a:cs typeface="David" panose="020E0502060401010101" pitchFamily="34" charset="-79"/>
              </a:rPr>
              <a:t>למה חשוב להשתתף?  </a:t>
            </a:r>
            <a:r>
              <a:rPr lang="he-IL" sz="3600" b="1" u="sng" dirty="0">
                <a:solidFill>
                  <a:schemeClr val="accent4">
                    <a:lumMod val="75000"/>
                  </a:schemeClr>
                </a:solidFill>
                <a:latin typeface="David" panose="020E0502060401010101" pitchFamily="34" charset="-79"/>
                <a:cs typeface="David" panose="020E0502060401010101" pitchFamily="34" charset="-79"/>
              </a:rPr>
              <a:t>ברמה </a:t>
            </a:r>
            <a:r>
              <a:rPr lang="he-IL" sz="3600" b="1" u="sng" dirty="0" smtClean="0">
                <a:solidFill>
                  <a:schemeClr val="accent4">
                    <a:lumMod val="75000"/>
                  </a:schemeClr>
                </a:solidFill>
                <a:latin typeface="David" panose="020E0502060401010101" pitchFamily="34" charset="-79"/>
                <a:cs typeface="David" panose="020E0502060401010101" pitchFamily="34" charset="-79"/>
              </a:rPr>
              <a:t>הציבורית</a:t>
            </a:r>
            <a:endParaRPr lang="he-IL" sz="3600" b="1" u="sng" dirty="0">
              <a:solidFill>
                <a:schemeClr val="accent4">
                  <a:lumMod val="75000"/>
                </a:schemeClr>
              </a:solidFill>
              <a:latin typeface="David" panose="020E0502060401010101" pitchFamily="34" charset="-79"/>
              <a:cs typeface="David" panose="020E0502060401010101" pitchFamily="34" charset="-79"/>
            </a:endParaRPr>
          </a:p>
        </p:txBody>
      </p:sp>
      <p:sp>
        <p:nvSpPr>
          <p:cNvPr id="6" name="מלבן 5"/>
          <p:cNvSpPr/>
          <p:nvPr/>
        </p:nvSpPr>
        <p:spPr>
          <a:xfrm>
            <a:off x="1094304" y="1390672"/>
            <a:ext cx="7020272" cy="523220"/>
          </a:xfrm>
          <a:prstGeom prst="rect">
            <a:avLst/>
          </a:prstGeom>
        </p:spPr>
        <p:txBody>
          <a:bodyPr wrap="square">
            <a:spAutoFit/>
          </a:bodyPr>
          <a:lstStyle/>
          <a:p>
            <a:pPr algn="ctr"/>
            <a:r>
              <a:rPr lang="he-IL" sz="2800" b="1" dirty="0" smtClean="0">
                <a:latin typeface="David" panose="020E0502060401010101" pitchFamily="34" charset="-79"/>
                <a:cs typeface="David" panose="020E0502060401010101" pitchFamily="34" charset="-79"/>
              </a:rPr>
              <a:t>כדי להשפיע על שירותי סל שיקום</a:t>
            </a:r>
            <a:endParaRPr lang="he-IL" sz="2800" b="1" dirty="0">
              <a:latin typeface="David" panose="020E0502060401010101" pitchFamily="34" charset="-79"/>
              <a:cs typeface="David" panose="020E0502060401010101" pitchFamily="34" charset="-79"/>
            </a:endParaRPr>
          </a:p>
        </p:txBody>
      </p:sp>
      <p:sp>
        <p:nvSpPr>
          <p:cNvPr id="7" name="אליפסה 6"/>
          <p:cNvSpPr/>
          <p:nvPr/>
        </p:nvSpPr>
        <p:spPr>
          <a:xfrm>
            <a:off x="5508104" y="2492896"/>
            <a:ext cx="3528392" cy="1973816"/>
          </a:xfrm>
          <a:prstGeom prst="ellipse">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800" dirty="0">
              <a:solidFill>
                <a:schemeClr val="accent4">
                  <a:lumMod val="50000"/>
                </a:schemeClr>
              </a:solidFill>
              <a:latin typeface="David" panose="020E0502060401010101" pitchFamily="34" charset="-79"/>
              <a:cs typeface="David" panose="020E0502060401010101" pitchFamily="34" charset="-79"/>
            </a:endParaRPr>
          </a:p>
        </p:txBody>
      </p:sp>
      <p:sp>
        <p:nvSpPr>
          <p:cNvPr id="9" name="אליפסה 8"/>
          <p:cNvSpPr/>
          <p:nvPr/>
        </p:nvSpPr>
        <p:spPr>
          <a:xfrm>
            <a:off x="38779" y="4700547"/>
            <a:ext cx="3800496" cy="1973816"/>
          </a:xfrm>
          <a:prstGeom prst="ellipse">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800" dirty="0">
              <a:solidFill>
                <a:schemeClr val="accent4">
                  <a:lumMod val="50000"/>
                </a:schemeClr>
              </a:solidFill>
              <a:latin typeface="David" panose="020E0502060401010101" pitchFamily="34" charset="-79"/>
              <a:cs typeface="David" panose="020E0502060401010101" pitchFamily="34" charset="-79"/>
            </a:endParaRPr>
          </a:p>
        </p:txBody>
      </p:sp>
      <p:sp>
        <p:nvSpPr>
          <p:cNvPr id="10" name="אליפסה 9"/>
          <p:cNvSpPr/>
          <p:nvPr/>
        </p:nvSpPr>
        <p:spPr>
          <a:xfrm>
            <a:off x="4194482" y="4538275"/>
            <a:ext cx="3920094" cy="1973816"/>
          </a:xfrm>
          <a:prstGeom prst="ellipse">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800" dirty="0">
              <a:solidFill>
                <a:schemeClr val="accent4">
                  <a:lumMod val="50000"/>
                </a:schemeClr>
              </a:solidFill>
              <a:latin typeface="David" panose="020E0502060401010101" pitchFamily="34" charset="-79"/>
              <a:cs typeface="David" panose="020E0502060401010101" pitchFamily="34" charset="-79"/>
            </a:endParaRPr>
          </a:p>
        </p:txBody>
      </p:sp>
      <p:sp>
        <p:nvSpPr>
          <p:cNvPr id="11" name="אליפסה 10"/>
          <p:cNvSpPr/>
          <p:nvPr/>
        </p:nvSpPr>
        <p:spPr>
          <a:xfrm>
            <a:off x="86407" y="2658116"/>
            <a:ext cx="3779912" cy="1973816"/>
          </a:xfrm>
          <a:prstGeom prst="ellipse">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a:solidFill>
                <a:schemeClr val="accent4">
                  <a:lumMod val="50000"/>
                </a:schemeClr>
              </a:solidFill>
              <a:latin typeface="David" panose="020E0502060401010101" pitchFamily="34" charset="-79"/>
              <a:cs typeface="David" panose="020E0502060401010101" pitchFamily="34" charset="-79"/>
            </a:endParaRPr>
          </a:p>
        </p:txBody>
      </p:sp>
      <p:graphicFrame>
        <p:nvGraphicFramePr>
          <p:cNvPr id="15" name="דיאגרמה 14"/>
          <p:cNvGraphicFramePr/>
          <p:nvPr>
            <p:extLst>
              <p:ext uri="{D42A27DB-BD31-4B8C-83A1-F6EECF244321}">
                <p14:modId xmlns:p14="http://schemas.microsoft.com/office/powerpoint/2010/main" val="3362616868"/>
              </p:ext>
            </p:extLst>
          </p:nvPr>
        </p:nvGraphicFramePr>
        <p:xfrm>
          <a:off x="251520" y="1196752"/>
          <a:ext cx="7985252" cy="5405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9290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003232" cy="1642194"/>
          </a:xfrm>
        </p:spPr>
        <p:txBody>
          <a:bodyPr>
            <a:noAutofit/>
          </a:bodyPr>
          <a:lstStyle/>
          <a:p>
            <a:pPr algn="r"/>
            <a:r>
              <a:rPr lang="he-IL" sz="3600" b="1" dirty="0">
                <a:solidFill>
                  <a:schemeClr val="accent4">
                    <a:lumMod val="75000"/>
                  </a:schemeClr>
                </a:solidFill>
                <a:latin typeface="David" panose="020E0502060401010101" pitchFamily="34" charset="-79"/>
                <a:cs typeface="David" panose="020E0502060401010101" pitchFamily="34" charset="-79"/>
              </a:rPr>
              <a:t>איפה ואיך זה קורה?</a:t>
            </a:r>
            <a:r>
              <a:rPr lang="en-US" sz="3600" b="1" dirty="0">
                <a:solidFill>
                  <a:schemeClr val="accent4">
                    <a:lumMod val="75000"/>
                  </a:schemeClr>
                </a:solidFill>
                <a:latin typeface="David" panose="020E0502060401010101" pitchFamily="34" charset="-79"/>
                <a:cs typeface="David" panose="020E0502060401010101" pitchFamily="34" charset="-79"/>
              </a:rPr>
              <a:t> </a:t>
            </a:r>
            <a:endParaRPr lang="he-IL" sz="3600" b="1" dirty="0">
              <a:solidFill>
                <a:schemeClr val="accent4">
                  <a:lumMod val="75000"/>
                </a:schemeClr>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915816" y="1700808"/>
            <a:ext cx="5724128" cy="4320480"/>
          </a:xfrm>
        </p:spPr>
        <p:txBody>
          <a:bodyPr>
            <a:normAutofit/>
          </a:bodyPr>
          <a:lstStyle/>
          <a:p>
            <a:endParaRPr lang="he-IL" b="1" dirty="0" smtClean="0">
              <a:latin typeface="David" panose="020E0502060401010101" pitchFamily="34" charset="-79"/>
              <a:cs typeface="David" panose="020E0502060401010101" pitchFamily="34" charset="-79"/>
            </a:endParaRPr>
          </a:p>
          <a:p>
            <a:pPr algn="r"/>
            <a:r>
              <a:rPr lang="he-IL" sz="2800" b="1" dirty="0">
                <a:latin typeface="David" panose="020E0502060401010101" pitchFamily="34" charset="-79"/>
                <a:cs typeface="David" panose="020E0502060401010101" pitchFamily="34" charset="-79"/>
              </a:rPr>
              <a:t>התוכנית היא בפריסה ארצית ופונה לכל מקבלי שירותי סל </a:t>
            </a:r>
            <a:r>
              <a:rPr lang="he-IL" sz="2800" b="1" dirty="0" smtClean="0">
                <a:latin typeface="David" panose="020E0502060401010101" pitchFamily="34" charset="-79"/>
                <a:cs typeface="David" panose="020E0502060401010101" pitchFamily="34" charset="-79"/>
              </a:rPr>
              <a:t>שיקום </a:t>
            </a:r>
            <a:r>
              <a:rPr lang="he-IL" sz="2800" b="1" dirty="0">
                <a:latin typeface="David" panose="020E0502060401010101" pitchFamily="34" charset="-79"/>
                <a:cs typeface="David" panose="020E0502060401010101" pitchFamily="34" charset="-79"/>
              </a:rPr>
              <a:t>(כ-24,000 איש</a:t>
            </a:r>
            <a:r>
              <a:rPr lang="he-IL" sz="2800" b="1" dirty="0" smtClean="0">
                <a:latin typeface="David" panose="020E0502060401010101" pitchFamily="34" charset="-79"/>
                <a:cs typeface="David" panose="020E0502060401010101" pitchFamily="34" charset="-79"/>
              </a:rPr>
              <a:t>).</a:t>
            </a:r>
          </a:p>
          <a:p>
            <a:pPr algn="r"/>
            <a:r>
              <a:rPr lang="he-IL" sz="2800" b="1" dirty="0">
                <a:latin typeface="David" panose="020E0502060401010101" pitchFamily="34" charset="-79"/>
                <a:cs typeface="David" panose="020E0502060401010101" pitchFamily="34" charset="-79"/>
              </a:rPr>
              <a:t>מתבצעת פניה </a:t>
            </a:r>
            <a:r>
              <a:rPr lang="he-IL" sz="2800" b="1" dirty="0" smtClean="0">
                <a:latin typeface="David" panose="020E0502060401010101" pitchFamily="34" charset="-79"/>
                <a:cs typeface="David" panose="020E0502060401010101" pitchFamily="34" charset="-79"/>
              </a:rPr>
              <a:t>לכלל הצרכנים באמצעות </a:t>
            </a:r>
            <a:r>
              <a:rPr lang="he-IL" sz="2800" b="1" dirty="0">
                <a:latin typeface="David" panose="020E0502060401010101" pitchFamily="34" charset="-79"/>
                <a:cs typeface="David" panose="020E0502060401010101" pitchFamily="34" charset="-79"/>
              </a:rPr>
              <a:t>מסגרות </a:t>
            </a:r>
            <a:r>
              <a:rPr lang="he-IL" sz="2800" b="1" dirty="0" smtClean="0">
                <a:latin typeface="David" panose="020E0502060401010101" pitchFamily="34" charset="-79"/>
                <a:cs typeface="David" panose="020E0502060401010101" pitchFamily="34" charset="-79"/>
              </a:rPr>
              <a:t>השיקום.</a:t>
            </a:r>
            <a:endParaRPr lang="he-IL" sz="2800" b="1" dirty="0">
              <a:latin typeface="David" panose="020E0502060401010101" pitchFamily="34" charset="-79"/>
              <a:cs typeface="David" panose="020E0502060401010101" pitchFamily="34" charset="-79"/>
            </a:endParaRPr>
          </a:p>
          <a:p>
            <a:pPr algn="just"/>
            <a:endParaRPr lang="he-IL" sz="3600" b="1" dirty="0">
              <a:latin typeface="David" panose="020E0502060401010101" pitchFamily="34" charset="-79"/>
              <a:cs typeface="David" panose="020E0502060401010101" pitchFamily="34" charset="-79"/>
            </a:endParaRPr>
          </a:p>
          <a:p>
            <a:endParaRPr lang="he-IL" sz="3600" dirty="0"/>
          </a:p>
          <a:p>
            <a:endParaRPr lang="he-IL" dirty="0"/>
          </a:p>
          <a:p>
            <a:endParaRPr lang="he-IL" dirty="0"/>
          </a:p>
        </p:txBody>
      </p:sp>
      <p:pic>
        <p:nvPicPr>
          <p:cNvPr id="16385" name="Picture 1"/>
          <p:cNvPicPr>
            <a:picLocks noChangeAspect="1" noChangeArrowheads="1"/>
          </p:cNvPicPr>
          <p:nvPr/>
        </p:nvPicPr>
        <p:blipFill>
          <a:blip r:embed="rId3" cstate="print"/>
          <a:srcRect/>
          <a:stretch>
            <a:fillRect/>
          </a:stretch>
        </p:blipFill>
        <p:spPr bwMode="auto">
          <a:xfrm>
            <a:off x="467544" y="404664"/>
            <a:ext cx="2409825" cy="6120680"/>
          </a:xfrm>
          <a:prstGeom prst="rect">
            <a:avLst/>
          </a:prstGeom>
          <a:noFill/>
          <a:ln w="9525">
            <a:noFill/>
            <a:miter lim="800000"/>
            <a:headEnd/>
            <a:tailEnd/>
          </a:ln>
        </p:spPr>
      </p:pic>
    </p:spTree>
    <p:extLst>
      <p:ext uri="{BB962C8B-B14F-4D97-AF65-F5344CB8AC3E}">
        <p14:creationId xmlns:p14="http://schemas.microsoft.com/office/powerpoint/2010/main" val="4195365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vinlavidarick.files.wordpress.com/2013/05/lisa_study_1172665637_1191264133_45255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962" y="3405931"/>
            <a:ext cx="5336427" cy="369547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כותרת 1"/>
          <p:cNvSpPr txBox="1">
            <a:spLocks/>
          </p:cNvSpPr>
          <p:nvPr/>
        </p:nvSpPr>
        <p:spPr>
          <a:xfrm>
            <a:off x="0" y="1311349"/>
            <a:ext cx="91440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1"/>
            <a:r>
              <a:rPr lang="he-IL" sz="8000" b="1" dirty="0">
                <a:solidFill>
                  <a:schemeClr val="accent2">
                    <a:lumMod val="75000"/>
                  </a:schemeClr>
                </a:solidFill>
                <a:latin typeface="Narkisim" panose="020E0502050101010101" pitchFamily="34" charset="-79"/>
                <a:cs typeface="Narkisim" panose="020E0502050101010101" pitchFamily="34" charset="-79"/>
              </a:rPr>
              <a:t>מילוי עצמי של השאלון</a:t>
            </a:r>
          </a:p>
        </p:txBody>
      </p:sp>
    </p:spTree>
    <p:extLst>
      <p:ext uri="{BB962C8B-B14F-4D97-AF65-F5344CB8AC3E}">
        <p14:creationId xmlns:p14="http://schemas.microsoft.com/office/powerpoint/2010/main" val="118381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003232" cy="1143000"/>
          </a:xfrm>
        </p:spPr>
        <p:txBody>
          <a:bodyPr>
            <a:normAutofit/>
          </a:bodyPr>
          <a:lstStyle/>
          <a:p>
            <a:pPr algn="r"/>
            <a:r>
              <a:rPr lang="he-IL" sz="3600" b="1" dirty="0" smtClean="0">
                <a:solidFill>
                  <a:schemeClr val="accent4">
                    <a:lumMod val="50000"/>
                  </a:schemeClr>
                </a:solidFill>
                <a:latin typeface="David" panose="020E0502060401010101" pitchFamily="34" charset="-79"/>
                <a:cs typeface="David" panose="020E0502060401010101" pitchFamily="34" charset="-79"/>
              </a:rPr>
              <a:t>איך ממלאים את השאלון?</a:t>
            </a:r>
            <a:endParaRPr lang="he-IL" sz="3600" b="1" dirty="0">
              <a:solidFill>
                <a:schemeClr val="accent4">
                  <a:lumMod val="50000"/>
                </a:schemeClr>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683568" y="1268760"/>
            <a:ext cx="7560840" cy="4896544"/>
          </a:xfrm>
        </p:spPr>
        <p:txBody>
          <a:bodyPr>
            <a:normAutofit/>
          </a:bodyPr>
          <a:lstStyle/>
          <a:p>
            <a:pPr marL="0" lvl="0" indent="0" algn="just">
              <a:buNone/>
            </a:pPr>
            <a:r>
              <a:rPr lang="en-US" dirty="0" smtClean="0">
                <a:latin typeface="David" panose="020E0502060401010101" pitchFamily="34" charset="-79"/>
                <a:cs typeface="David" panose="020E0502060401010101" pitchFamily="34" charset="-79"/>
              </a:rPr>
              <a:t> </a:t>
            </a:r>
            <a:endParaRPr lang="he-IL" dirty="0" smtClean="0">
              <a:latin typeface="David" panose="020E0502060401010101" pitchFamily="34" charset="-79"/>
              <a:cs typeface="David" panose="020E0502060401010101" pitchFamily="34" charset="-79"/>
            </a:endParaRPr>
          </a:p>
          <a:p>
            <a:pPr algn="r" rtl="1"/>
            <a:r>
              <a:rPr lang="he-IL" sz="2800" b="1" dirty="0" smtClean="0">
                <a:latin typeface="David" panose="020E0502060401010101" pitchFamily="34" charset="-79"/>
                <a:cs typeface="David" panose="020E0502060401010101" pitchFamily="34" charset="-79"/>
              </a:rPr>
              <a:t>את השאלון ממלאים באופן ממוחשב או בטלפון הנייד</a:t>
            </a:r>
            <a:endParaRPr lang="he-IL" sz="2800" b="1" dirty="0" smtClean="0">
              <a:latin typeface="David" panose="020E0502060401010101" pitchFamily="34" charset="-79"/>
              <a:cs typeface="David" panose="020E0502060401010101" pitchFamily="34" charset="-79"/>
            </a:endParaRPr>
          </a:p>
          <a:p>
            <a:pPr marL="0" lvl="0" indent="0" algn="r">
              <a:buNone/>
            </a:pPr>
            <a:r>
              <a:rPr lang="he-IL" sz="2800" b="1" dirty="0" smtClean="0">
                <a:latin typeface="David" panose="020E0502060401010101" pitchFamily="34" charset="-79"/>
                <a:cs typeface="David" panose="020E0502060401010101" pitchFamily="34" charset="-79"/>
              </a:rPr>
              <a:t>"</a:t>
            </a:r>
            <a:r>
              <a:rPr lang="he-IL" sz="2800" b="1" dirty="0" smtClean="0">
                <a:latin typeface="David" panose="020E0502060401010101" pitchFamily="34" charset="-79"/>
                <a:cs typeface="David" panose="020E0502060401010101" pitchFamily="34" charset="-79"/>
              </a:rPr>
              <a:t>אם את/ה יכול/ה למלא לבד</a:t>
            </a:r>
            <a:r>
              <a:rPr lang="he-IL" sz="2800" b="1" dirty="0">
                <a:latin typeface="David" panose="020E0502060401010101" pitchFamily="34" charset="-79"/>
                <a:cs typeface="David" panose="020E0502060401010101" pitchFamily="34" charset="-79"/>
              </a:rPr>
              <a:t> </a:t>
            </a:r>
            <a:r>
              <a:rPr lang="he-IL" sz="2800" b="1" dirty="0" smtClean="0">
                <a:latin typeface="David" panose="020E0502060401010101" pitchFamily="34" charset="-79"/>
                <a:cs typeface="David" panose="020E0502060401010101" pitchFamily="34" charset="-79"/>
              </a:rPr>
              <a:t>ורוצה למלא לבד, את/ה מוזמן.</a:t>
            </a:r>
          </a:p>
          <a:p>
            <a:pPr marL="0" lvl="0" indent="0" algn="just">
              <a:buNone/>
            </a:pPr>
            <a:endParaRPr lang="he-IL" sz="2800" b="1" dirty="0">
              <a:latin typeface="David" panose="020E0502060401010101" pitchFamily="34" charset="-79"/>
              <a:cs typeface="David" panose="020E0502060401010101" pitchFamily="34" charset="-79"/>
            </a:endParaRPr>
          </a:p>
          <a:p>
            <a:pPr marL="0" lvl="0" indent="0" algn="r">
              <a:buNone/>
            </a:pPr>
            <a:r>
              <a:rPr lang="he-IL" sz="2800" b="1" dirty="0" smtClean="0">
                <a:solidFill>
                  <a:srgbClr val="7030A0"/>
                </a:solidFill>
                <a:latin typeface="David" panose="020E0502060401010101" pitchFamily="34" charset="-79"/>
                <a:cs typeface="David" panose="020E0502060401010101" pitchFamily="34" charset="-79"/>
              </a:rPr>
              <a:t>אם לא – אנחנו כאן בשבילך... </a:t>
            </a:r>
          </a:p>
          <a:p>
            <a:pPr marL="0" lvl="0" indent="0" algn="r">
              <a:buNone/>
            </a:pPr>
            <a:r>
              <a:rPr lang="he-IL" sz="2800" b="1" dirty="0" smtClean="0">
                <a:solidFill>
                  <a:srgbClr val="7030A0"/>
                </a:solidFill>
                <a:latin typeface="David" panose="020E0502060401010101" pitchFamily="34" charset="-79"/>
                <a:cs typeface="David" panose="020E0502060401010101" pitchFamily="34" charset="-79"/>
              </a:rPr>
              <a:t>במידה ותצטרך עזרה, את/ה יכול/ה לבחור מי יעזור לך – </a:t>
            </a:r>
          </a:p>
          <a:p>
            <a:pPr marL="400050" lvl="1" indent="0" algn="r">
              <a:buNone/>
            </a:pPr>
            <a:r>
              <a:rPr lang="he-IL" sz="2800" b="1" dirty="0" smtClean="0">
                <a:solidFill>
                  <a:srgbClr val="7030A0"/>
                </a:solidFill>
                <a:latin typeface="David" panose="020E0502060401010101" pitchFamily="34" charset="-79"/>
                <a:cs typeface="David" panose="020E0502060401010101" pitchFamily="34" charset="-79"/>
              </a:rPr>
              <a:t>מתאם הטיפול</a:t>
            </a:r>
          </a:p>
          <a:p>
            <a:pPr marL="400050" lvl="1" indent="0" algn="r">
              <a:buNone/>
            </a:pPr>
            <a:r>
              <a:rPr lang="he-IL" sz="2800" b="1" dirty="0" smtClean="0">
                <a:solidFill>
                  <a:srgbClr val="7030A0"/>
                </a:solidFill>
                <a:latin typeface="David" panose="020E0502060401010101" pitchFamily="34" charset="-79"/>
                <a:cs typeface="David" panose="020E0502060401010101" pitchFamily="34" charset="-79"/>
              </a:rPr>
              <a:t>המדריך שלך</a:t>
            </a:r>
            <a:endParaRPr lang="he-IL" dirty="0">
              <a:latin typeface="David" panose="020E0502060401010101" pitchFamily="34" charset="-79"/>
              <a:cs typeface="David" panose="020E0502060401010101" pitchFamily="34" charset="-79"/>
            </a:endParaRPr>
          </a:p>
          <a:p>
            <a:pPr marL="400050" lvl="1" indent="0" algn="r">
              <a:buNone/>
            </a:pPr>
            <a:r>
              <a:rPr lang="he-IL" sz="2800" b="1" dirty="0" smtClean="0">
                <a:solidFill>
                  <a:srgbClr val="7030A0"/>
                </a:solidFill>
                <a:latin typeface="David" panose="020E0502060401010101" pitchFamily="34" charset="-79"/>
                <a:cs typeface="David" panose="020E0502060401010101" pitchFamily="34" charset="-79"/>
              </a:rPr>
              <a:t>או אדם אחר שאת/ה סומך/ת עליו</a:t>
            </a:r>
          </a:p>
        </p:txBody>
      </p:sp>
    </p:spTree>
    <p:extLst>
      <p:ext uri="{BB962C8B-B14F-4D97-AF65-F5344CB8AC3E}">
        <p14:creationId xmlns:p14="http://schemas.microsoft.com/office/powerpoint/2010/main" val="2220396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003232" cy="1143000"/>
          </a:xfrm>
        </p:spPr>
        <p:txBody>
          <a:bodyPr>
            <a:normAutofit/>
          </a:bodyPr>
          <a:lstStyle/>
          <a:p>
            <a:pPr algn="r"/>
            <a:r>
              <a:rPr lang="he-IL" sz="3600" b="1" dirty="0">
                <a:solidFill>
                  <a:schemeClr val="accent4">
                    <a:lumMod val="75000"/>
                  </a:schemeClr>
                </a:solidFill>
                <a:latin typeface="David" panose="020E0502060401010101" pitchFamily="34" charset="-79"/>
                <a:cs typeface="David" panose="020E0502060401010101" pitchFamily="34" charset="-79"/>
              </a:rPr>
              <a:t>שאלות נפוצות לגבי השאלון</a:t>
            </a:r>
          </a:p>
        </p:txBody>
      </p:sp>
      <p:graphicFrame>
        <p:nvGraphicFramePr>
          <p:cNvPr id="4" name="דיאגרמה 3"/>
          <p:cNvGraphicFramePr/>
          <p:nvPr>
            <p:extLst>
              <p:ext uri="{D42A27DB-BD31-4B8C-83A1-F6EECF244321}">
                <p14:modId xmlns:p14="http://schemas.microsoft.com/office/powerpoint/2010/main" val="3556233772"/>
              </p:ext>
            </p:extLst>
          </p:nvPr>
        </p:nvGraphicFramePr>
        <p:xfrm>
          <a:off x="149099" y="1484784"/>
          <a:ext cx="897632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122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003232" cy="1143000"/>
          </a:xfrm>
        </p:spPr>
        <p:txBody>
          <a:bodyPr>
            <a:normAutofit/>
          </a:bodyPr>
          <a:lstStyle/>
          <a:p>
            <a:pPr algn="r"/>
            <a:r>
              <a:rPr lang="he-IL" sz="3600" b="1" dirty="0">
                <a:solidFill>
                  <a:schemeClr val="accent4">
                    <a:lumMod val="75000"/>
                  </a:schemeClr>
                </a:solidFill>
                <a:latin typeface="David" panose="020E0502060401010101" pitchFamily="34" charset="-79"/>
                <a:cs typeface="David" panose="020E0502060401010101" pitchFamily="34" charset="-79"/>
              </a:rPr>
              <a:t>שאלות נפוצות </a:t>
            </a:r>
            <a:r>
              <a:rPr lang="he-IL" sz="3600" b="1" dirty="0" smtClean="0">
                <a:solidFill>
                  <a:schemeClr val="accent4">
                    <a:lumMod val="75000"/>
                  </a:schemeClr>
                </a:solidFill>
                <a:latin typeface="David" panose="020E0502060401010101" pitchFamily="34" charset="-79"/>
                <a:cs typeface="David" panose="020E0502060401010101" pitchFamily="34" charset="-79"/>
              </a:rPr>
              <a:t>של המשתקמים לגבי </a:t>
            </a:r>
            <a:r>
              <a:rPr lang="he-IL" sz="3600" b="1" dirty="0">
                <a:solidFill>
                  <a:schemeClr val="accent4">
                    <a:lumMod val="75000"/>
                  </a:schemeClr>
                </a:solidFill>
                <a:latin typeface="David" panose="020E0502060401010101" pitchFamily="34" charset="-79"/>
                <a:cs typeface="David" panose="020E0502060401010101" pitchFamily="34" charset="-79"/>
              </a:rPr>
              <a:t>השאלון</a:t>
            </a:r>
          </a:p>
        </p:txBody>
      </p:sp>
      <p:sp>
        <p:nvSpPr>
          <p:cNvPr id="3" name="מציין מיקום תוכן 2"/>
          <p:cNvSpPr>
            <a:spLocks noGrp="1"/>
          </p:cNvSpPr>
          <p:nvPr>
            <p:ph idx="1"/>
          </p:nvPr>
        </p:nvSpPr>
        <p:spPr/>
        <p:txBody>
          <a:bodyPr>
            <a:normAutofit/>
          </a:bodyPr>
          <a:lstStyle/>
          <a:p>
            <a:pPr marL="0" lvl="0" indent="0" algn="r">
              <a:buNone/>
            </a:pPr>
            <a:r>
              <a:rPr lang="he-IL" sz="2800" b="1" dirty="0">
                <a:solidFill>
                  <a:schemeClr val="accent4">
                    <a:lumMod val="75000"/>
                  </a:schemeClr>
                </a:solidFill>
                <a:latin typeface="David" panose="020E0502060401010101" pitchFamily="34" charset="-79"/>
                <a:cs typeface="David" panose="020E0502060401010101" pitchFamily="34" charset="-79"/>
              </a:rPr>
              <a:t>באילו שפות קיים השאלון? </a:t>
            </a:r>
            <a:r>
              <a:rPr lang="he-IL" sz="2400" dirty="0">
                <a:latin typeface="David" panose="020E0502060401010101" pitchFamily="34" charset="-79"/>
                <a:cs typeface="David" panose="020E0502060401010101" pitchFamily="34" charset="-79"/>
              </a:rPr>
              <a:t>עברית, ערבית, </a:t>
            </a:r>
            <a:r>
              <a:rPr lang="he-IL" sz="2400" dirty="0" smtClean="0">
                <a:latin typeface="David" panose="020E0502060401010101" pitchFamily="34" charset="-79"/>
                <a:cs typeface="David" panose="020E0502060401010101" pitchFamily="34" charset="-79"/>
              </a:rPr>
              <a:t>רוסית ואנגלית</a:t>
            </a:r>
            <a:endParaRPr lang="he-IL" sz="2800" dirty="0" smtClean="0">
              <a:latin typeface="David" panose="020E0502060401010101" pitchFamily="34" charset="-79"/>
              <a:cs typeface="David" panose="020E0502060401010101" pitchFamily="34" charset="-79"/>
            </a:endParaRPr>
          </a:p>
          <a:p>
            <a:pPr marL="0" lvl="0" indent="0" algn="r">
              <a:buNone/>
            </a:pPr>
            <a:r>
              <a:rPr lang="he-IL" sz="2800" b="1" dirty="0" smtClean="0">
                <a:solidFill>
                  <a:schemeClr val="accent4">
                    <a:lumMod val="75000"/>
                  </a:schemeClr>
                </a:solidFill>
                <a:latin typeface="David" panose="020E0502060401010101" pitchFamily="34" charset="-79"/>
                <a:cs typeface="David" panose="020E0502060401010101" pitchFamily="34" charset="-79"/>
              </a:rPr>
              <a:t>פרטיות וסודיות – </a:t>
            </a:r>
            <a:r>
              <a:rPr lang="he-IL" sz="2400" dirty="0" smtClean="0">
                <a:latin typeface="David" panose="020E0502060401010101" pitchFamily="34" charset="-79"/>
                <a:cs typeface="David" panose="020E0502060401010101" pitchFamily="34" charset="-79"/>
              </a:rPr>
              <a:t>כדי למלא שאלון אחת לשנה ולקבל תמונת מצב, על המשתקם למלא את פרטיו האישיים. </a:t>
            </a:r>
            <a:r>
              <a:rPr lang="he-IL" sz="2400" b="1" dirty="0" smtClean="0">
                <a:latin typeface="David" panose="020E0502060401010101" pitchFamily="34" charset="-79"/>
                <a:cs typeface="David" panose="020E0502060401010101" pitchFamily="34" charset="-79"/>
              </a:rPr>
              <a:t>רק אנשים שצורכים שירותי סל שיקום, יכולים להשפיע על המערכת!</a:t>
            </a:r>
            <a:endParaRPr lang="he-IL" sz="2800" b="1" dirty="0">
              <a:solidFill>
                <a:schemeClr val="accent4">
                  <a:lumMod val="75000"/>
                </a:schemeClr>
              </a:solidFill>
              <a:latin typeface="David" panose="020E0502060401010101" pitchFamily="34" charset="-79"/>
              <a:cs typeface="David" panose="020E0502060401010101" pitchFamily="34" charset="-79"/>
            </a:endParaRPr>
          </a:p>
          <a:p>
            <a:pPr marL="0" indent="0" algn="r">
              <a:buNone/>
            </a:pPr>
            <a:r>
              <a:rPr lang="he-IL" sz="2800" b="1" dirty="0" smtClean="0">
                <a:solidFill>
                  <a:schemeClr val="accent4">
                    <a:lumMod val="75000"/>
                  </a:schemeClr>
                </a:solidFill>
                <a:latin typeface="David" panose="020E0502060401010101" pitchFamily="34" charset="-79"/>
                <a:cs typeface="David" panose="020E0502060401010101" pitchFamily="34" charset="-79"/>
              </a:rPr>
              <a:t>מי </a:t>
            </a:r>
            <a:r>
              <a:rPr lang="he-IL" sz="2800" b="1" dirty="0">
                <a:solidFill>
                  <a:schemeClr val="accent4">
                    <a:lumMod val="75000"/>
                  </a:schemeClr>
                </a:solidFill>
                <a:latin typeface="David" panose="020E0502060401010101" pitchFamily="34" charset="-79"/>
                <a:cs typeface="David" panose="020E0502060401010101" pitchFamily="34" charset="-79"/>
              </a:rPr>
              <a:t>עוד ממלא שאלון חוץ ממני? </a:t>
            </a:r>
            <a:r>
              <a:rPr lang="he-IL" sz="2400" dirty="0">
                <a:latin typeface="David" panose="020E0502060401010101" pitchFamily="34" charset="-79"/>
                <a:cs typeface="David" panose="020E0502060401010101" pitchFamily="34" charset="-79"/>
              </a:rPr>
              <a:t>כל צרכני שרותי סל שיקום </a:t>
            </a:r>
            <a:r>
              <a:rPr lang="he-IL" sz="2400" dirty="0" smtClean="0">
                <a:latin typeface="David" panose="020E0502060401010101" pitchFamily="34" charset="-79"/>
                <a:cs typeface="David" panose="020E0502060401010101" pitchFamily="34" charset="-79"/>
              </a:rPr>
              <a:t>בארץ ואנשי צוות מלווים. </a:t>
            </a:r>
          </a:p>
          <a:p>
            <a:pPr marL="0" indent="0" algn="r">
              <a:buNone/>
            </a:pPr>
            <a:r>
              <a:rPr lang="he-IL" sz="2800" b="1" dirty="0" smtClean="0">
                <a:solidFill>
                  <a:schemeClr val="accent4">
                    <a:lumMod val="75000"/>
                  </a:schemeClr>
                </a:solidFill>
                <a:latin typeface="David" panose="020E0502060401010101" pitchFamily="34" charset="-79"/>
                <a:cs typeface="David" panose="020E0502060401010101" pitchFamily="34" charset="-79"/>
              </a:rPr>
              <a:t>האם יכולים להפסיק לי את השירות </a:t>
            </a:r>
            <a:r>
              <a:rPr lang="he-IL" sz="2400" dirty="0" smtClean="0">
                <a:latin typeface="David" panose="020E0502060401010101" pitchFamily="34" charset="-79"/>
                <a:cs typeface="David" panose="020E0502060401010101" pitchFamily="34" charset="-79"/>
              </a:rPr>
              <a:t>(אם אדווח שאני לא מרוצה/ אם אדווח שטוב לי ואני מתפקד טוב)?  </a:t>
            </a:r>
            <a:r>
              <a:rPr lang="he-IL" sz="2400" b="1" dirty="0" smtClean="0">
                <a:solidFill>
                  <a:schemeClr val="accent4"/>
                </a:solidFill>
                <a:latin typeface="David" panose="020E0502060401010101" pitchFamily="34" charset="-79"/>
                <a:cs typeface="David" panose="020E0502060401010101" pitchFamily="34" charset="-79"/>
              </a:rPr>
              <a:t>לא! הזכויות שלך לא יפגעו!!</a:t>
            </a:r>
          </a:p>
          <a:p>
            <a:pPr algn="just">
              <a:buFont typeface="Wingdings" pitchFamily="2" charset="2"/>
              <a:buChar char="v"/>
            </a:pPr>
            <a:endParaRPr lang="he-IL" sz="2800" dirty="0"/>
          </a:p>
          <a:p>
            <a:pPr lvl="0"/>
            <a:endParaRPr lang="he-IL" dirty="0"/>
          </a:p>
          <a:p>
            <a:endParaRPr lang="he-IL" dirty="0"/>
          </a:p>
        </p:txBody>
      </p:sp>
    </p:spTree>
    <p:extLst>
      <p:ext uri="{BB962C8B-B14F-4D97-AF65-F5344CB8AC3E}">
        <p14:creationId xmlns:p14="http://schemas.microsoft.com/office/powerpoint/2010/main" val="3745455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תרשים 3"/>
          <p:cNvGraphicFramePr/>
          <p:nvPr>
            <p:extLst>
              <p:ext uri="{D42A27DB-BD31-4B8C-83A1-F6EECF244321}">
                <p14:modId xmlns:p14="http://schemas.microsoft.com/office/powerpoint/2010/main" val="1212832326"/>
              </p:ext>
            </p:extLst>
          </p:nvPr>
        </p:nvGraphicFramePr>
        <p:xfrm>
          <a:off x="2843808" y="2429127"/>
          <a:ext cx="6326261" cy="3088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42199898"/>
              </p:ext>
            </p:extLst>
          </p:nvPr>
        </p:nvGraphicFramePr>
        <p:xfrm>
          <a:off x="179512" y="2617618"/>
          <a:ext cx="2774062" cy="2707640"/>
        </p:xfrm>
        <a:graphic>
          <a:graphicData uri="http://schemas.openxmlformats.org/drawingml/2006/table">
            <a:tbl>
              <a:tblPr rtl="1"/>
              <a:tblGrid>
                <a:gridCol w="770003">
                  <a:extLst>
                    <a:ext uri="{9D8B030D-6E8A-4147-A177-3AD203B41FA5}">
                      <a16:colId xmlns:a16="http://schemas.microsoft.com/office/drawing/2014/main" val="20000"/>
                    </a:ext>
                  </a:extLst>
                </a:gridCol>
                <a:gridCol w="927127">
                  <a:extLst>
                    <a:ext uri="{9D8B030D-6E8A-4147-A177-3AD203B41FA5}">
                      <a16:colId xmlns:a16="http://schemas.microsoft.com/office/drawing/2014/main" val="20001"/>
                    </a:ext>
                  </a:extLst>
                </a:gridCol>
                <a:gridCol w="1076932">
                  <a:extLst>
                    <a:ext uri="{9D8B030D-6E8A-4147-A177-3AD203B41FA5}">
                      <a16:colId xmlns:a16="http://schemas.microsoft.com/office/drawing/2014/main" val="20002"/>
                    </a:ext>
                  </a:extLst>
                </a:gridCol>
              </a:tblGrid>
              <a:tr h="1092319">
                <a:tc>
                  <a:txBody>
                    <a:bodyPr/>
                    <a:lstStyle/>
                    <a:p>
                      <a:pPr algn="r" rtl="1">
                        <a:lnSpc>
                          <a:spcPct val="115000"/>
                        </a:lnSpc>
                        <a:spcAft>
                          <a:spcPts val="1000"/>
                        </a:spcAft>
                      </a:pPr>
                      <a:r>
                        <a:rPr lang="he-IL" sz="1400" b="1" u="sng" dirty="0">
                          <a:solidFill>
                            <a:schemeClr val="tx1"/>
                          </a:solidFill>
                          <a:latin typeface="Calibri"/>
                          <a:ea typeface="Calibri"/>
                          <a:cs typeface="Arial"/>
                        </a:rPr>
                        <a:t>מרוצה</a:t>
                      </a:r>
                      <a:endParaRPr lang="en-US" sz="1200" dirty="0">
                        <a:solidFill>
                          <a:schemeClr val="tx1"/>
                        </a:solidFill>
                        <a:latin typeface="Calibri"/>
                        <a:ea typeface="Calibri"/>
                        <a:cs typeface="Arial"/>
                      </a:endParaRPr>
                    </a:p>
                    <a:p>
                      <a:pPr algn="r" rtl="1">
                        <a:lnSpc>
                          <a:spcPct val="115000"/>
                        </a:lnSpc>
                        <a:spcAft>
                          <a:spcPts val="1000"/>
                        </a:spcAft>
                      </a:pPr>
                      <a:r>
                        <a:rPr lang="he-IL" sz="1400" dirty="0">
                          <a:solidFill>
                            <a:schemeClr val="tx1"/>
                          </a:solidFill>
                          <a:latin typeface="Calibri"/>
                          <a:ea typeface="Calibri"/>
                          <a:cs typeface="Arial"/>
                        </a:rPr>
                        <a:t>עבודה</a:t>
                      </a:r>
                      <a:endParaRPr lang="en-US" sz="1200" dirty="0">
                        <a:solidFill>
                          <a:schemeClr val="tx1"/>
                        </a:solidFill>
                        <a:latin typeface="Calibri"/>
                        <a:ea typeface="Calibri"/>
                        <a:cs typeface="Arial"/>
                      </a:endParaRPr>
                    </a:p>
                    <a:p>
                      <a:pPr algn="r" rtl="1">
                        <a:lnSpc>
                          <a:spcPct val="115000"/>
                        </a:lnSpc>
                        <a:spcAft>
                          <a:spcPts val="1000"/>
                        </a:spcAft>
                      </a:pPr>
                      <a:r>
                        <a:rPr lang="he-IL" sz="1400" dirty="0">
                          <a:solidFill>
                            <a:schemeClr val="tx1"/>
                          </a:solidFill>
                          <a:latin typeface="Calibri"/>
                          <a:ea typeface="Calibri"/>
                          <a:cs typeface="Arial"/>
                        </a:rPr>
                        <a:t>לימודים</a:t>
                      </a:r>
                      <a:endParaRPr lang="en-US" sz="1200" dirty="0">
                        <a:solidFill>
                          <a:schemeClr val="tx1"/>
                        </a:solidFill>
                        <a:latin typeface="Calibri"/>
                        <a:ea typeface="Calibri"/>
                        <a:cs typeface="Arial"/>
                      </a:endParaRPr>
                    </a:p>
                    <a:p>
                      <a:pPr algn="r" rtl="1">
                        <a:lnSpc>
                          <a:spcPct val="115000"/>
                        </a:lnSpc>
                        <a:spcAft>
                          <a:spcPts val="1000"/>
                        </a:spcAft>
                      </a:pPr>
                      <a:r>
                        <a:rPr lang="he-IL" sz="1400" dirty="0">
                          <a:solidFill>
                            <a:schemeClr val="tx1"/>
                          </a:solidFill>
                          <a:latin typeface="Calibri"/>
                          <a:ea typeface="Calibri"/>
                          <a:cs typeface="Arial"/>
                        </a:rPr>
                        <a:t>מצב כלכלי</a:t>
                      </a:r>
                      <a:endParaRPr lang="en-US" sz="1200" dirty="0">
                        <a:solidFill>
                          <a:schemeClr val="tx1"/>
                        </a:solidFill>
                        <a:latin typeface="Calibri"/>
                        <a:ea typeface="Calibri"/>
                        <a:cs typeface="Arial"/>
                      </a:endParaRPr>
                    </a:p>
                  </a:txBody>
                  <a:tcPr marL="68580" marR="68580" marT="0" marB="0">
                    <a:lnL>
                      <a:noFill/>
                    </a:lnL>
                    <a:lnR w="12700" cap="flat" cmpd="sng" algn="ctr">
                      <a:solidFill>
                        <a:srgbClr val="365F91"/>
                      </a:solidFill>
                      <a:prstDash val="solid"/>
                      <a:round/>
                      <a:headEnd type="none" w="med" len="med"/>
                      <a:tailEnd type="none" w="med" len="med"/>
                    </a:lnR>
                    <a:lnT>
                      <a:noFill/>
                    </a:lnT>
                    <a:lnB>
                      <a:noFill/>
                    </a:lnB>
                  </a:tcPr>
                </a:tc>
                <a:tc>
                  <a:txBody>
                    <a:bodyPr/>
                    <a:lstStyle/>
                    <a:p>
                      <a:pPr algn="r" rtl="1">
                        <a:lnSpc>
                          <a:spcPct val="115000"/>
                        </a:lnSpc>
                        <a:spcAft>
                          <a:spcPts val="1000"/>
                        </a:spcAft>
                      </a:pPr>
                      <a:r>
                        <a:rPr lang="he-IL" sz="1400" b="1" u="sng" dirty="0">
                          <a:latin typeface="Calibri"/>
                          <a:ea typeface="Calibri"/>
                          <a:cs typeface="Arial"/>
                        </a:rPr>
                        <a:t>מרוצה במידה בינונית</a:t>
                      </a:r>
                      <a:endParaRPr lang="en-US" sz="1200" dirty="0">
                        <a:latin typeface="Calibri"/>
                        <a:ea typeface="Calibri"/>
                        <a:cs typeface="Arial"/>
                      </a:endParaRPr>
                    </a:p>
                    <a:p>
                      <a:pPr algn="r" rtl="1">
                        <a:lnSpc>
                          <a:spcPct val="115000"/>
                        </a:lnSpc>
                        <a:spcAft>
                          <a:spcPts val="1000"/>
                        </a:spcAft>
                      </a:pPr>
                      <a:r>
                        <a:rPr lang="he-IL" sz="1400" dirty="0">
                          <a:solidFill>
                            <a:schemeClr val="tx1"/>
                          </a:solidFill>
                          <a:latin typeface="Calibri"/>
                          <a:ea typeface="Calibri"/>
                          <a:cs typeface="Arial"/>
                        </a:rPr>
                        <a:t>מצב משפחתי</a:t>
                      </a:r>
                      <a:endParaRPr lang="en-US" sz="1200" dirty="0">
                        <a:solidFill>
                          <a:schemeClr val="tx1"/>
                        </a:solidFill>
                        <a:latin typeface="Calibri"/>
                        <a:ea typeface="Calibri"/>
                        <a:cs typeface="Arial"/>
                      </a:endParaRPr>
                    </a:p>
                    <a:p>
                      <a:pPr algn="r" rtl="1">
                        <a:lnSpc>
                          <a:spcPct val="115000"/>
                        </a:lnSpc>
                        <a:spcAft>
                          <a:spcPts val="1000"/>
                        </a:spcAft>
                      </a:pPr>
                      <a:r>
                        <a:rPr lang="he-IL" sz="1400" dirty="0">
                          <a:solidFill>
                            <a:schemeClr val="tx1"/>
                          </a:solidFill>
                          <a:latin typeface="Calibri"/>
                          <a:ea typeface="Calibri"/>
                          <a:cs typeface="Arial"/>
                        </a:rPr>
                        <a:t>מצב חברתי</a:t>
                      </a:r>
                      <a:endParaRPr lang="en-US" sz="1200" dirty="0">
                        <a:solidFill>
                          <a:schemeClr val="tx1"/>
                        </a:solidFill>
                        <a:latin typeface="Calibri"/>
                        <a:ea typeface="Calibri"/>
                        <a:cs typeface="Arial"/>
                      </a:endParaRPr>
                    </a:p>
                  </a:txBody>
                  <a:tcPr marL="68580" marR="68580"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algn="r" rtl="1">
                        <a:lnSpc>
                          <a:spcPct val="115000"/>
                        </a:lnSpc>
                        <a:spcAft>
                          <a:spcPts val="1000"/>
                        </a:spcAft>
                      </a:pPr>
                      <a:r>
                        <a:rPr lang="he-IL" sz="1400" b="1" u="sng" dirty="0">
                          <a:latin typeface="Calibri"/>
                          <a:ea typeface="Calibri"/>
                          <a:cs typeface="Arial"/>
                        </a:rPr>
                        <a:t>לא מרוצה</a:t>
                      </a:r>
                      <a:endParaRPr lang="en-US" sz="1200" dirty="0">
                        <a:latin typeface="Calibri"/>
                        <a:ea typeface="Calibri"/>
                        <a:cs typeface="Arial"/>
                      </a:endParaRPr>
                    </a:p>
                    <a:p>
                      <a:pPr algn="r" rtl="1">
                        <a:lnSpc>
                          <a:spcPct val="115000"/>
                        </a:lnSpc>
                        <a:spcAft>
                          <a:spcPts val="1000"/>
                        </a:spcAft>
                      </a:pPr>
                      <a:r>
                        <a:rPr lang="he-IL" sz="1400" dirty="0">
                          <a:solidFill>
                            <a:schemeClr val="tx1"/>
                          </a:solidFill>
                          <a:latin typeface="Calibri"/>
                          <a:ea typeface="Calibri"/>
                          <a:cs typeface="Arial"/>
                        </a:rPr>
                        <a:t>בריאות נפשית</a:t>
                      </a:r>
                      <a:endParaRPr lang="en-US" sz="1200" dirty="0">
                        <a:solidFill>
                          <a:schemeClr val="tx1"/>
                        </a:solidFill>
                        <a:latin typeface="Calibri"/>
                        <a:ea typeface="Calibri"/>
                        <a:cs typeface="Arial"/>
                      </a:endParaRPr>
                    </a:p>
                    <a:p>
                      <a:pPr algn="r" rtl="1">
                        <a:lnSpc>
                          <a:spcPct val="115000"/>
                        </a:lnSpc>
                        <a:spcAft>
                          <a:spcPts val="1000"/>
                        </a:spcAft>
                      </a:pPr>
                      <a:r>
                        <a:rPr lang="he-IL" sz="1400" dirty="0">
                          <a:solidFill>
                            <a:schemeClr val="tx1"/>
                          </a:solidFill>
                          <a:latin typeface="Calibri"/>
                          <a:ea typeface="Calibri"/>
                          <a:cs typeface="Arial"/>
                        </a:rPr>
                        <a:t>פעילויות בשעות הפנאי</a:t>
                      </a:r>
                      <a:endParaRPr lang="en-US" sz="1200" dirty="0">
                        <a:solidFill>
                          <a:schemeClr val="tx1"/>
                        </a:solidFill>
                        <a:latin typeface="Calibri"/>
                        <a:ea typeface="Calibri"/>
                        <a:cs typeface="Arial"/>
                      </a:endParaRPr>
                    </a:p>
                  </a:txBody>
                  <a:tcPr marL="68580" marR="68580" marT="0" marB="0">
                    <a:lnL w="12700" cap="flat" cmpd="sng" algn="ctr">
                      <a:solidFill>
                        <a:srgbClr val="365F9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187955">
                <a:tc>
                  <a:txBody>
                    <a:bodyPr/>
                    <a:lstStyle/>
                    <a:p>
                      <a:pPr algn="r" rtl="0">
                        <a:lnSpc>
                          <a:spcPct val="115000"/>
                        </a:lnSpc>
                        <a:spcAft>
                          <a:spcPts val="1000"/>
                        </a:spcAft>
                      </a:pPr>
                      <a:endParaRPr lang="en-US" sz="1400">
                        <a:solidFill>
                          <a:srgbClr val="4F81BD"/>
                        </a:solidFill>
                        <a:latin typeface="Calibri"/>
                        <a:ea typeface="Calibri"/>
                        <a:cs typeface="Arial"/>
                      </a:endParaRPr>
                    </a:p>
                  </a:txBody>
                  <a:tcPr marL="68580" marR="68580" marT="0" marB="0">
                    <a:lnL>
                      <a:noFill/>
                    </a:lnL>
                    <a:lnR w="12700" cap="flat" cmpd="sng" algn="ctr">
                      <a:solidFill>
                        <a:srgbClr val="365F91"/>
                      </a:solidFill>
                      <a:prstDash val="solid"/>
                      <a:round/>
                      <a:headEnd type="none" w="med" len="med"/>
                      <a:tailEnd type="none" w="med" len="med"/>
                    </a:lnR>
                    <a:lnT>
                      <a:noFill/>
                    </a:lnT>
                    <a:lnB>
                      <a:noFill/>
                    </a:lnB>
                  </a:tcPr>
                </a:tc>
                <a:tc>
                  <a:txBody>
                    <a:bodyPr/>
                    <a:lstStyle/>
                    <a:p>
                      <a:pPr algn="r" rtl="1">
                        <a:lnSpc>
                          <a:spcPct val="115000"/>
                        </a:lnSpc>
                        <a:spcAft>
                          <a:spcPts val="1000"/>
                        </a:spcAft>
                      </a:pPr>
                      <a:endParaRPr lang="he-IL" sz="1400" dirty="0">
                        <a:solidFill>
                          <a:srgbClr val="4F81BD"/>
                        </a:solidFill>
                        <a:latin typeface="Calibri"/>
                        <a:ea typeface="Calibri"/>
                        <a:cs typeface="Arial"/>
                      </a:endParaRPr>
                    </a:p>
                  </a:txBody>
                  <a:tcPr marL="68580" marR="68580"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algn="r" rtl="1">
                        <a:lnSpc>
                          <a:spcPct val="115000"/>
                        </a:lnSpc>
                        <a:spcAft>
                          <a:spcPts val="1000"/>
                        </a:spcAft>
                      </a:pPr>
                      <a:endParaRPr lang="he-IL" sz="1400">
                        <a:solidFill>
                          <a:srgbClr val="4F81BD"/>
                        </a:solidFill>
                        <a:latin typeface="Calibri"/>
                        <a:ea typeface="Calibri"/>
                        <a:cs typeface="Arial"/>
                      </a:endParaRPr>
                    </a:p>
                  </a:txBody>
                  <a:tcPr marL="68580" marR="68580" marT="0" marB="0">
                    <a:lnL w="12700" cap="flat" cmpd="sng" algn="ctr">
                      <a:solidFill>
                        <a:srgbClr val="365F9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187955">
                <a:tc>
                  <a:txBody>
                    <a:bodyPr/>
                    <a:lstStyle/>
                    <a:p>
                      <a:pPr algn="r" rtl="0">
                        <a:lnSpc>
                          <a:spcPct val="115000"/>
                        </a:lnSpc>
                        <a:spcAft>
                          <a:spcPts val="1000"/>
                        </a:spcAft>
                      </a:pPr>
                      <a:endParaRPr lang="en-US" sz="1400">
                        <a:latin typeface="Calibri"/>
                        <a:ea typeface="Calibri"/>
                        <a:cs typeface="Arial"/>
                      </a:endParaRPr>
                    </a:p>
                  </a:txBody>
                  <a:tcPr marL="68580" marR="68580" marT="0" marB="0">
                    <a:lnL>
                      <a:noFill/>
                    </a:lnL>
                    <a:lnR w="12700" cap="flat" cmpd="sng" algn="ctr">
                      <a:solidFill>
                        <a:srgbClr val="365F91"/>
                      </a:solidFill>
                      <a:prstDash val="solid"/>
                      <a:round/>
                      <a:headEnd type="none" w="med" len="med"/>
                      <a:tailEnd type="none" w="med" len="med"/>
                    </a:lnR>
                    <a:lnT>
                      <a:noFill/>
                    </a:lnT>
                    <a:lnB>
                      <a:noFill/>
                    </a:lnB>
                  </a:tcPr>
                </a:tc>
                <a:tc>
                  <a:txBody>
                    <a:bodyPr/>
                    <a:lstStyle/>
                    <a:p>
                      <a:pPr algn="r" rtl="1">
                        <a:lnSpc>
                          <a:spcPct val="115000"/>
                        </a:lnSpc>
                        <a:spcAft>
                          <a:spcPts val="1000"/>
                        </a:spcAft>
                      </a:pPr>
                      <a:endParaRPr lang="he-IL" sz="1400" dirty="0">
                        <a:latin typeface="Calibri"/>
                        <a:ea typeface="Calibri"/>
                        <a:cs typeface="Arial"/>
                      </a:endParaRPr>
                    </a:p>
                  </a:txBody>
                  <a:tcPr marL="68580" marR="68580"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algn="r" rtl="1">
                        <a:lnSpc>
                          <a:spcPct val="115000"/>
                        </a:lnSpc>
                        <a:spcAft>
                          <a:spcPts val="1000"/>
                        </a:spcAft>
                      </a:pPr>
                      <a:endParaRPr lang="he-IL" sz="1400">
                        <a:latin typeface="Calibri"/>
                        <a:ea typeface="Calibri"/>
                        <a:cs typeface="Arial"/>
                      </a:endParaRPr>
                    </a:p>
                  </a:txBody>
                  <a:tcPr marL="68580" marR="68580" marT="0" marB="0">
                    <a:lnL w="12700" cap="flat" cmpd="sng" algn="ctr">
                      <a:solidFill>
                        <a:srgbClr val="365F9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187955">
                <a:tc>
                  <a:txBody>
                    <a:bodyPr/>
                    <a:lstStyle/>
                    <a:p>
                      <a:pPr algn="r" rtl="0">
                        <a:lnSpc>
                          <a:spcPct val="115000"/>
                        </a:lnSpc>
                        <a:spcAft>
                          <a:spcPts val="1000"/>
                        </a:spcAft>
                      </a:pPr>
                      <a:endParaRPr lang="en-US" sz="1400">
                        <a:solidFill>
                          <a:srgbClr val="4F81BD"/>
                        </a:solidFill>
                        <a:latin typeface="Calibri"/>
                        <a:ea typeface="Calibri"/>
                        <a:cs typeface="Arial"/>
                      </a:endParaRPr>
                    </a:p>
                  </a:txBody>
                  <a:tcPr marL="68580" marR="68580" marT="0" marB="0">
                    <a:lnL>
                      <a:noFill/>
                    </a:lnL>
                    <a:lnR w="12700" cap="flat" cmpd="sng" algn="ctr">
                      <a:solidFill>
                        <a:srgbClr val="365F91"/>
                      </a:solidFill>
                      <a:prstDash val="solid"/>
                      <a:round/>
                      <a:headEnd type="none" w="med" len="med"/>
                      <a:tailEnd type="none" w="med" len="med"/>
                    </a:lnR>
                    <a:lnT>
                      <a:noFill/>
                    </a:lnT>
                    <a:lnB>
                      <a:noFill/>
                    </a:lnB>
                  </a:tcPr>
                </a:tc>
                <a:tc>
                  <a:txBody>
                    <a:bodyPr/>
                    <a:lstStyle/>
                    <a:p>
                      <a:pPr algn="r" rtl="1">
                        <a:lnSpc>
                          <a:spcPct val="115000"/>
                        </a:lnSpc>
                        <a:spcAft>
                          <a:spcPts val="1000"/>
                        </a:spcAft>
                      </a:pPr>
                      <a:endParaRPr lang="en-US" sz="1200" dirty="0">
                        <a:latin typeface="Calibri"/>
                        <a:ea typeface="Calibri"/>
                        <a:cs typeface="Arial"/>
                      </a:endParaRPr>
                    </a:p>
                  </a:txBody>
                  <a:tcPr marL="68580" marR="68580"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algn="r" rtl="1">
                        <a:lnSpc>
                          <a:spcPct val="115000"/>
                        </a:lnSpc>
                        <a:spcAft>
                          <a:spcPts val="1000"/>
                        </a:spcAft>
                      </a:pPr>
                      <a:endParaRPr lang="en-US" sz="1200" dirty="0">
                        <a:latin typeface="Calibri"/>
                        <a:ea typeface="Calibri"/>
                        <a:cs typeface="Arial"/>
                      </a:endParaRPr>
                    </a:p>
                  </a:txBody>
                  <a:tcPr marL="68580" marR="68580" marT="0" marB="0">
                    <a:lnL w="12700" cap="flat" cmpd="sng" algn="ctr">
                      <a:solidFill>
                        <a:srgbClr val="365F9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4063061263"/>
              </p:ext>
            </p:extLst>
          </p:nvPr>
        </p:nvGraphicFramePr>
        <p:xfrm>
          <a:off x="6804248" y="-387424"/>
          <a:ext cx="2808312"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כותרת 1"/>
          <p:cNvSpPr txBox="1">
            <a:spLocks/>
          </p:cNvSpPr>
          <p:nvPr/>
        </p:nvSpPr>
        <p:spPr>
          <a:xfrm>
            <a:off x="0" y="44624"/>
            <a:ext cx="91440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1"/>
            <a:r>
              <a:rPr lang="he-IL" altLang="he-IL" sz="3200" b="1" dirty="0">
                <a:solidFill>
                  <a:schemeClr val="accent2">
                    <a:lumMod val="75000"/>
                  </a:schemeClr>
                </a:solidFill>
                <a:cs typeface="+mn-cs"/>
              </a:rPr>
              <a:t>תמונת מצב</a:t>
            </a:r>
            <a:endParaRPr lang="he-IL" sz="3200" b="1" dirty="0">
              <a:solidFill>
                <a:schemeClr val="accent2">
                  <a:lumMod val="75000"/>
                </a:schemeClr>
              </a:solidFill>
              <a:cs typeface="+mn-cs"/>
            </a:endParaRPr>
          </a:p>
        </p:txBody>
      </p:sp>
    </p:spTree>
    <p:extLst>
      <p:ext uri="{BB962C8B-B14F-4D97-AF65-F5344CB8AC3E}">
        <p14:creationId xmlns:p14="http://schemas.microsoft.com/office/powerpoint/2010/main" val="3727375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3680" y="942654"/>
            <a:ext cx="7448285" cy="5361388"/>
            <a:chOff x="643680" y="942654"/>
            <a:chExt cx="7448285" cy="5361388"/>
          </a:xfrm>
        </p:grpSpPr>
        <p:pic>
          <p:nvPicPr>
            <p:cNvPr id="28678" name="Picture 4"/>
            <p:cNvPicPr>
              <a:picLocks noChangeAspect="1" noChangeArrowheads="1"/>
            </p:cNvPicPr>
            <p:nvPr/>
          </p:nvPicPr>
          <p:blipFill>
            <a:blip r:embed="rId3" cstate="print"/>
            <a:srcRect/>
            <a:stretch>
              <a:fillRect/>
            </a:stretch>
          </p:blipFill>
          <p:spPr bwMode="auto">
            <a:xfrm>
              <a:off x="643680" y="1069537"/>
              <a:ext cx="2135188" cy="2841625"/>
            </a:xfrm>
            <a:prstGeom prst="rect">
              <a:avLst/>
            </a:prstGeom>
            <a:noFill/>
            <a:ln w="9525">
              <a:noFill/>
              <a:miter lim="800000"/>
              <a:headEnd/>
              <a:tailEnd/>
            </a:ln>
            <a:effectLst>
              <a:outerShdw blurRad="50800" dist="38100" algn="l" rotWithShape="0">
                <a:prstClr val="black">
                  <a:alpha val="40000"/>
                </a:prstClr>
              </a:outerShdw>
            </a:effectLst>
          </p:spPr>
        </p:pic>
        <p:pic>
          <p:nvPicPr>
            <p:cNvPr id="28677" name="Picture 3"/>
            <p:cNvPicPr>
              <a:picLocks noChangeAspect="1" noChangeArrowheads="1"/>
            </p:cNvPicPr>
            <p:nvPr/>
          </p:nvPicPr>
          <p:blipFill>
            <a:blip r:embed="rId4" cstate="print"/>
            <a:srcRect/>
            <a:stretch>
              <a:fillRect/>
            </a:stretch>
          </p:blipFill>
          <p:spPr bwMode="auto">
            <a:xfrm rot="1496721">
              <a:off x="1716731" y="2564906"/>
              <a:ext cx="2146300" cy="2879559"/>
            </a:xfrm>
            <a:prstGeom prst="rect">
              <a:avLst/>
            </a:prstGeom>
            <a:noFill/>
            <a:ln w="9525">
              <a:noFill/>
              <a:miter lim="800000"/>
              <a:headEnd/>
              <a:tailEnd/>
            </a:ln>
            <a:effectLst>
              <a:outerShdw blurRad="50800" dist="38100" algn="l" rotWithShape="0">
                <a:prstClr val="black">
                  <a:alpha val="40000"/>
                </a:prstClr>
              </a:outerShdw>
            </a:effectLst>
          </p:spPr>
        </p:pic>
        <p:pic>
          <p:nvPicPr>
            <p:cNvPr id="28676" name="Picture 2"/>
            <p:cNvPicPr>
              <a:picLocks noChangeAspect="1" noChangeArrowheads="1"/>
            </p:cNvPicPr>
            <p:nvPr/>
          </p:nvPicPr>
          <p:blipFill>
            <a:blip r:embed="rId5" cstate="print"/>
            <a:srcRect/>
            <a:stretch>
              <a:fillRect/>
            </a:stretch>
          </p:blipFill>
          <p:spPr bwMode="auto">
            <a:xfrm rot="20429492">
              <a:off x="3228899" y="942654"/>
              <a:ext cx="2119312" cy="2846388"/>
            </a:xfrm>
            <a:prstGeom prst="rect">
              <a:avLst/>
            </a:prstGeom>
            <a:noFill/>
            <a:ln w="9525">
              <a:noFill/>
              <a:miter lim="800000"/>
              <a:headEnd/>
              <a:tailEnd/>
            </a:ln>
            <a:effectLst>
              <a:outerShdw blurRad="50800" dist="38100" algn="l" rotWithShape="0">
                <a:prstClr val="black">
                  <a:alpha val="40000"/>
                </a:prstClr>
              </a:outerShdw>
            </a:effectLst>
          </p:spPr>
        </p:pic>
        <p:pic>
          <p:nvPicPr>
            <p:cNvPr id="28674" name="Picture 2"/>
            <p:cNvPicPr>
              <a:picLocks noChangeAspect="1" noChangeArrowheads="1"/>
            </p:cNvPicPr>
            <p:nvPr/>
          </p:nvPicPr>
          <p:blipFill>
            <a:blip r:embed="rId6" cstate="print"/>
            <a:srcRect/>
            <a:stretch>
              <a:fillRect/>
            </a:stretch>
          </p:blipFill>
          <p:spPr bwMode="auto">
            <a:xfrm rot="1174622">
              <a:off x="4616573" y="1570174"/>
              <a:ext cx="3475392" cy="4733868"/>
            </a:xfrm>
            <a:prstGeom prst="rect">
              <a:avLst/>
            </a:prstGeom>
            <a:noFill/>
            <a:ln w="9525">
              <a:noFill/>
              <a:miter lim="800000"/>
              <a:headEnd/>
              <a:tailEnd/>
            </a:ln>
            <a:effectLst>
              <a:outerShdw blurRad="50800" dist="38100" algn="l" rotWithShape="0">
                <a:prstClr val="black">
                  <a:alpha val="40000"/>
                </a:prstClr>
              </a:outerShdw>
            </a:effectLst>
          </p:spPr>
        </p:pic>
      </p:grpSp>
    </p:spTree>
    <p:extLst>
      <p:ext uri="{BB962C8B-B14F-4D97-AF65-F5344CB8AC3E}">
        <p14:creationId xmlns:p14="http://schemas.microsoft.com/office/powerpoint/2010/main" val="1085567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bio3c.wikispaces.com/file/view/plant_growth.jpg/404639568/604x224/plant_grow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311109"/>
            <a:ext cx="9666604" cy="3584967"/>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1708150" y="115888"/>
            <a:ext cx="7616825" cy="1143000"/>
          </a:xfrm>
        </p:spPr>
        <p:txBody>
          <a:bodyPr rtlCol="1">
            <a:normAutofit/>
          </a:bodyPr>
          <a:lstStyle/>
          <a:p>
            <a:pPr eaLnBrk="1" fontAlgn="auto" hangingPunct="1">
              <a:spcAft>
                <a:spcPts val="0"/>
              </a:spcAft>
              <a:defRPr/>
            </a:pPr>
            <a:r>
              <a:rPr lang="he-IL" sz="4000" b="1" dirty="0">
                <a:solidFill>
                  <a:schemeClr val="accent2">
                    <a:lumMod val="75000"/>
                  </a:schemeClr>
                </a:solidFill>
                <a:latin typeface="Arial" pitchFamily="34" charset="0"/>
                <a:cs typeface="+mn-cs"/>
              </a:rPr>
              <a:t>אז מה מצפה לנו בהמשך?</a:t>
            </a:r>
          </a:p>
        </p:txBody>
      </p:sp>
      <p:sp>
        <p:nvSpPr>
          <p:cNvPr id="17411" name="מציין מיקום תוכן 2"/>
          <p:cNvSpPr>
            <a:spLocks noGrp="1"/>
          </p:cNvSpPr>
          <p:nvPr>
            <p:ph idx="1"/>
          </p:nvPr>
        </p:nvSpPr>
        <p:spPr>
          <a:xfrm>
            <a:off x="395288" y="1628800"/>
            <a:ext cx="8207723" cy="2305025"/>
          </a:xfrm>
        </p:spPr>
        <p:txBody>
          <a:bodyPr>
            <a:normAutofit/>
          </a:bodyPr>
          <a:lstStyle/>
          <a:p>
            <a:pPr algn="r" rtl="1">
              <a:lnSpc>
                <a:spcPct val="150000"/>
              </a:lnSpc>
            </a:pPr>
            <a:r>
              <a:rPr lang="he-IL" sz="2800" dirty="0" smtClean="0"/>
              <a:t>מילוי שאלונים</a:t>
            </a:r>
          </a:p>
          <a:p>
            <a:pPr algn="r" rtl="1">
              <a:lnSpc>
                <a:spcPct val="150000"/>
              </a:lnSpc>
            </a:pPr>
            <a:r>
              <a:rPr lang="he-IL" sz="2800" dirty="0" smtClean="0"/>
              <a:t>קבלת תמונת מצב ועבודה עם הצרכנים</a:t>
            </a:r>
          </a:p>
          <a:p>
            <a:pPr algn="r" rtl="1">
              <a:lnSpc>
                <a:spcPct val="150000"/>
              </a:lnSpc>
            </a:pPr>
            <a:r>
              <a:rPr lang="he-IL" sz="2800" dirty="0" smtClean="0"/>
              <a:t>התאמה של </a:t>
            </a:r>
            <a:r>
              <a:rPr lang="he-IL" sz="2800" dirty="0" err="1" smtClean="0"/>
              <a:t>תוכנית</a:t>
            </a:r>
            <a:r>
              <a:rPr lang="he-IL" sz="2800" dirty="0" smtClean="0"/>
              <a:t> השיקום</a:t>
            </a:r>
          </a:p>
          <a:p>
            <a:pPr algn="r" rtl="1">
              <a:lnSpc>
                <a:spcPct val="150000"/>
              </a:lnSpc>
            </a:pPr>
            <a:endParaRPr lang="he-IL" sz="2800" dirty="0"/>
          </a:p>
          <a:p>
            <a:pPr algn="r" rtl="1">
              <a:lnSpc>
                <a:spcPct val="150000"/>
              </a:lnSpc>
            </a:pPr>
            <a:endParaRPr lang="he-IL" sz="2800" dirty="0"/>
          </a:p>
        </p:txBody>
      </p:sp>
      <p:sp>
        <p:nvSpPr>
          <p:cNvPr id="5" name="מציין מיקום תוכן 2"/>
          <p:cNvSpPr txBox="1">
            <a:spLocks/>
          </p:cNvSpPr>
          <p:nvPr/>
        </p:nvSpPr>
        <p:spPr bwMode="auto">
          <a:xfrm>
            <a:off x="467544" y="3871913"/>
            <a:ext cx="8157344" cy="781050"/>
          </a:xfrm>
          <a:prstGeom prst="rect">
            <a:avLst/>
          </a:prstGeom>
          <a:noFill/>
          <a:ln w="9525">
            <a:noFill/>
            <a:miter lim="800000"/>
            <a:headEnd/>
            <a:tailEnd/>
          </a:ln>
        </p:spPr>
        <p:txBody>
          <a:bodyPr/>
          <a:lstStyle/>
          <a:p>
            <a:pPr marL="457200" indent="-457200" algn="r" rtl="1">
              <a:lnSpc>
                <a:spcPct val="150000"/>
              </a:lnSpc>
              <a:spcBef>
                <a:spcPct val="20000"/>
              </a:spcBef>
              <a:buFont typeface="Arial" panose="020B0604020202020204" pitchFamily="34" charset="0"/>
              <a:buChar char="•"/>
              <a:defRPr/>
            </a:pPr>
            <a:endParaRPr lang="he-IL" sz="2800" dirty="0">
              <a:latin typeface="+mn-lt"/>
              <a:cs typeface="+mn-cs"/>
            </a:endParaRPr>
          </a:p>
        </p:txBody>
      </p:sp>
      <p:sp>
        <p:nvSpPr>
          <p:cNvPr id="6" name="מציין מיקום תוכן 2"/>
          <p:cNvSpPr txBox="1">
            <a:spLocks/>
          </p:cNvSpPr>
          <p:nvPr/>
        </p:nvSpPr>
        <p:spPr bwMode="auto">
          <a:xfrm>
            <a:off x="251520" y="4652963"/>
            <a:ext cx="8351491" cy="1152525"/>
          </a:xfrm>
          <a:prstGeom prst="rect">
            <a:avLst/>
          </a:prstGeom>
          <a:noFill/>
          <a:ln w="9525">
            <a:noFill/>
            <a:miter lim="800000"/>
            <a:headEnd/>
            <a:tailEnd/>
          </a:ln>
        </p:spPr>
        <p:txBody>
          <a:bodyPr/>
          <a:lstStyle/>
          <a:p>
            <a:pPr marL="342900" indent="-342900">
              <a:lnSpc>
                <a:spcPct val="150000"/>
              </a:lnSpc>
              <a:spcBef>
                <a:spcPct val="20000"/>
              </a:spcBef>
              <a:buFont typeface="Wingdings" pitchFamily="2" charset="2"/>
              <a:buChar char="§"/>
              <a:defRPr/>
            </a:pPr>
            <a:endParaRPr lang="he-IL" sz="2800" dirty="0">
              <a:latin typeface="+mn-lt"/>
              <a:cs typeface="+mn-cs"/>
            </a:endParaRPr>
          </a:p>
        </p:txBody>
      </p:sp>
    </p:spTree>
    <p:extLst>
      <p:ext uri="{BB962C8B-B14F-4D97-AF65-F5344CB8AC3E}">
        <p14:creationId xmlns:p14="http://schemas.microsoft.com/office/powerpoint/2010/main" val="85398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1700" y="476672"/>
            <a:ext cx="5400601" cy="1008062"/>
          </a:xfrm>
          <a:extLst/>
        </p:spPr>
        <p:txBody>
          <a:bodyPr>
            <a:normAutofit/>
          </a:bodyPr>
          <a:lstStyle/>
          <a:p>
            <a:pPr algn="ctr" rtl="1" eaLnBrk="1" fontAlgn="auto" hangingPunct="1">
              <a:spcAft>
                <a:spcPts val="0"/>
              </a:spcAft>
              <a:defRPr/>
            </a:pPr>
            <a:r>
              <a:rPr lang="he-IL" sz="4400" b="1" dirty="0">
                <a:latin typeface="Narkisim" panose="020E0502050101010101" pitchFamily="34" charset="-79"/>
                <a:cs typeface="Narkisim" panose="020E0502050101010101" pitchFamily="34" charset="-79"/>
              </a:rPr>
              <a:t>את</a:t>
            </a:r>
            <a:r>
              <a:rPr lang="en-US" sz="4400" b="1" dirty="0">
                <a:latin typeface="Narkisim" panose="020E0502050101010101" pitchFamily="34" charset="-79"/>
                <a:cs typeface="Narkisim" panose="020E0502050101010101" pitchFamily="34" charset="-79"/>
              </a:rPr>
              <a:t>\</a:t>
            </a:r>
            <a:r>
              <a:rPr lang="he-IL" sz="4400" b="1" dirty="0">
                <a:latin typeface="Narkisim" panose="020E0502050101010101" pitchFamily="34" charset="-79"/>
                <a:cs typeface="Narkisim" panose="020E0502050101010101" pitchFamily="34" charset="-79"/>
              </a:rPr>
              <a:t>ה </a:t>
            </a:r>
            <a:r>
              <a:rPr lang="he-IL" sz="6000" b="1" dirty="0">
                <a:latin typeface="Narkisim" panose="020E0502050101010101" pitchFamily="34" charset="-79"/>
                <a:cs typeface="Narkisim" panose="020E0502050101010101" pitchFamily="34" charset="-79"/>
              </a:rPr>
              <a:t>לא</a:t>
            </a:r>
            <a:r>
              <a:rPr lang="he-IL" sz="4400" b="1" dirty="0">
                <a:latin typeface="Narkisim" panose="020E0502050101010101" pitchFamily="34" charset="-79"/>
                <a:cs typeface="Narkisim" panose="020E0502050101010101" pitchFamily="34" charset="-79"/>
              </a:rPr>
              <a:t> יכול\ה לשפר</a:t>
            </a:r>
            <a:endParaRPr lang="en-US" sz="4400" b="1" dirty="0">
              <a:latin typeface="Narkisim" panose="020E0502050101010101" pitchFamily="34" charset="-79"/>
              <a:cs typeface="Narkisim" panose="020E0502050101010101" pitchFamily="34" charset="-79"/>
            </a:endParaRPr>
          </a:p>
        </p:txBody>
      </p:sp>
      <p:pic>
        <p:nvPicPr>
          <p:cNvPr id="1026" name="Picture 2" descr="http://www.everythingaudrey.com/wp-content/uploads/2015/08/Audrey-Hepburn-Measure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873" y="1961402"/>
            <a:ext cx="4632449" cy="26471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p:cNvSpPr txBox="1">
            <a:spLocks/>
          </p:cNvSpPr>
          <p:nvPr/>
        </p:nvSpPr>
        <p:spPr bwMode="auto">
          <a:xfrm>
            <a:off x="503548" y="5085184"/>
            <a:ext cx="8136904" cy="981075"/>
          </a:xfrm>
          <a:prstGeom prst="rect">
            <a:avLst/>
          </a:prstGeom>
          <a:noFill/>
          <a:ln w="9525">
            <a:noFill/>
            <a:miter lim="800000"/>
            <a:headEnd/>
            <a:tailEnd/>
          </a:ln>
          <a:extLst/>
        </p:spPr>
        <p:txBody>
          <a:bodyPr/>
          <a:lstStyle/>
          <a:p>
            <a:pPr algn="ctr" rtl="1" fontAlgn="auto">
              <a:spcAft>
                <a:spcPts val="0"/>
              </a:spcAft>
              <a:defRPr/>
            </a:pPr>
            <a:r>
              <a:rPr lang="he-IL" sz="6000" b="1" cap="all" dirty="0">
                <a:solidFill>
                  <a:schemeClr val="accent2">
                    <a:lumMod val="75000"/>
                  </a:schemeClr>
                </a:solidFill>
                <a:latin typeface="Narkisim" panose="020E0502050101010101" pitchFamily="34" charset="-79"/>
                <a:ea typeface="+mj-ea"/>
                <a:cs typeface="Narkisim" panose="020E0502050101010101" pitchFamily="34" charset="-79"/>
              </a:rPr>
              <a:t>מה שאת</a:t>
            </a:r>
            <a:r>
              <a:rPr lang="en-US" sz="6000" b="1" cap="all" dirty="0">
                <a:solidFill>
                  <a:schemeClr val="accent2">
                    <a:lumMod val="75000"/>
                  </a:schemeClr>
                </a:solidFill>
                <a:latin typeface="Narkisim" panose="020E0502050101010101" pitchFamily="34" charset="-79"/>
                <a:ea typeface="+mj-ea"/>
                <a:cs typeface="Narkisim" panose="020E0502050101010101" pitchFamily="34" charset="-79"/>
              </a:rPr>
              <a:t>\</a:t>
            </a:r>
            <a:r>
              <a:rPr lang="he-IL" sz="6000" b="1" cap="all" dirty="0">
                <a:solidFill>
                  <a:schemeClr val="accent2">
                    <a:lumMod val="75000"/>
                  </a:schemeClr>
                </a:solidFill>
                <a:latin typeface="Narkisim" panose="020E0502050101010101" pitchFamily="34" charset="-79"/>
                <a:ea typeface="+mj-ea"/>
                <a:cs typeface="Narkisim" panose="020E0502050101010101" pitchFamily="34" charset="-79"/>
              </a:rPr>
              <a:t>ה </a:t>
            </a:r>
            <a:r>
              <a:rPr lang="he-IL" sz="6000" b="1" cap="all">
                <a:solidFill>
                  <a:schemeClr val="accent2">
                    <a:lumMod val="75000"/>
                  </a:schemeClr>
                </a:solidFill>
                <a:latin typeface="Narkisim" panose="020E0502050101010101" pitchFamily="34" charset="-79"/>
                <a:ea typeface="+mj-ea"/>
                <a:cs typeface="Narkisim" panose="020E0502050101010101" pitchFamily="34" charset="-79"/>
              </a:rPr>
              <a:t>לא </a:t>
            </a:r>
            <a:r>
              <a:rPr lang="he-IL" sz="6000" b="1" cap="all" smtClean="0">
                <a:solidFill>
                  <a:schemeClr val="accent2">
                    <a:lumMod val="75000"/>
                  </a:schemeClr>
                </a:solidFill>
                <a:latin typeface="Narkisim" panose="020E0502050101010101" pitchFamily="34" charset="-79"/>
                <a:ea typeface="+mj-ea"/>
                <a:cs typeface="Narkisim" panose="020E0502050101010101" pitchFamily="34" charset="-79"/>
              </a:rPr>
              <a:t>יכול/ה </a:t>
            </a:r>
            <a:r>
              <a:rPr lang="he-IL" sz="6000" b="1" cap="all" dirty="0">
                <a:solidFill>
                  <a:schemeClr val="accent2">
                    <a:lumMod val="75000"/>
                  </a:schemeClr>
                </a:solidFill>
                <a:latin typeface="Narkisim" panose="020E0502050101010101" pitchFamily="34" charset="-79"/>
                <a:ea typeface="+mj-ea"/>
                <a:cs typeface="Narkisim" panose="020E0502050101010101" pitchFamily="34" charset="-79"/>
              </a:rPr>
              <a:t>למדוד</a:t>
            </a:r>
            <a:endParaRPr lang="en-US" sz="6000" b="1" cap="all" dirty="0">
              <a:solidFill>
                <a:schemeClr val="accent2">
                  <a:lumMod val="75000"/>
                </a:schemeClr>
              </a:solidFill>
              <a:latin typeface="Narkisim" panose="020E0502050101010101" pitchFamily="34" charset="-79"/>
              <a:ea typeface="+mj-ea"/>
              <a:cs typeface="Narkisim" panose="020E0502050101010101" pitchFamily="34" charset="-79"/>
            </a:endParaRPr>
          </a:p>
        </p:txBody>
      </p:sp>
    </p:spTree>
    <p:extLst>
      <p:ext uri="{BB962C8B-B14F-4D97-AF65-F5344CB8AC3E}">
        <p14:creationId xmlns:p14="http://schemas.microsoft.com/office/powerpoint/2010/main" val="2269230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מציין מיקום תוכן 2"/>
          <p:cNvSpPr>
            <a:spLocks noGrp="1"/>
          </p:cNvSpPr>
          <p:nvPr>
            <p:ph idx="1"/>
          </p:nvPr>
        </p:nvSpPr>
        <p:spPr>
          <a:xfrm>
            <a:off x="395288" y="3356223"/>
            <a:ext cx="8207723" cy="2521049"/>
          </a:xfrm>
        </p:spPr>
        <p:txBody>
          <a:bodyPr>
            <a:noAutofit/>
          </a:bodyPr>
          <a:lstStyle/>
          <a:p>
            <a:pPr algn="ctr">
              <a:lnSpc>
                <a:spcPct val="120000"/>
              </a:lnSpc>
              <a:buFont typeface="Wingdings 2" pitchFamily="18" charset="2"/>
              <a:buNone/>
            </a:pPr>
            <a:r>
              <a:rPr lang="he-IL" sz="4000" b="1" dirty="0">
                <a:solidFill>
                  <a:schemeClr val="accent2">
                    <a:lumMod val="75000"/>
                  </a:schemeClr>
                </a:solidFill>
                <a:latin typeface="Narkisim" panose="020E0502050101010101" pitchFamily="34" charset="-79"/>
                <a:cs typeface="Narkisim" panose="020E0502050101010101" pitchFamily="34" charset="-79"/>
              </a:rPr>
              <a:t>בכל שאלה את/ה מוזמן/ת </a:t>
            </a:r>
            <a:r>
              <a:rPr lang="he-IL" sz="4000" b="1" dirty="0" smtClean="0">
                <a:solidFill>
                  <a:schemeClr val="accent2">
                    <a:lumMod val="75000"/>
                  </a:schemeClr>
                </a:solidFill>
                <a:latin typeface="Narkisim" panose="020E0502050101010101" pitchFamily="34" charset="-79"/>
                <a:cs typeface="Narkisim" panose="020E0502050101010101" pitchFamily="34" charset="-79"/>
              </a:rPr>
              <a:t>ליצור קשר</a:t>
            </a:r>
          </a:p>
          <a:p>
            <a:pPr algn="ctr">
              <a:lnSpc>
                <a:spcPct val="120000"/>
              </a:lnSpc>
              <a:buFont typeface="Wingdings 2" pitchFamily="18" charset="2"/>
              <a:buNone/>
            </a:pPr>
            <a:r>
              <a:rPr lang="he-IL" sz="2800" dirty="0" smtClean="0">
                <a:latin typeface="Narkisim" panose="020E0502050101010101" pitchFamily="34" charset="-79"/>
                <a:cs typeface="Narkisim" panose="020E0502050101010101" pitchFamily="34" charset="-79"/>
              </a:rPr>
              <a:t>שם המנהל ושם המסגרת</a:t>
            </a:r>
            <a:endParaRPr lang="en-US" sz="2800" dirty="0">
              <a:latin typeface="Narkisim" panose="020E0502050101010101" pitchFamily="34" charset="-79"/>
              <a:cs typeface="Narkisim" panose="020E0502050101010101" pitchFamily="34" charset="-79"/>
            </a:endParaRPr>
          </a:p>
          <a:p>
            <a:pPr algn="ctr">
              <a:lnSpc>
                <a:spcPct val="120000"/>
              </a:lnSpc>
              <a:buFont typeface="Wingdings 2" pitchFamily="18" charset="2"/>
              <a:buNone/>
            </a:pPr>
            <a:r>
              <a:rPr lang="he-IL" sz="2800" dirty="0" smtClean="0">
                <a:solidFill>
                  <a:schemeClr val="bg1">
                    <a:lumMod val="50000"/>
                  </a:schemeClr>
                </a:solidFill>
                <a:latin typeface="Narkisim" panose="020E0502050101010101" pitchFamily="34" charset="-79"/>
                <a:cs typeface="Narkisim" panose="020E0502050101010101" pitchFamily="34" charset="-79"/>
              </a:rPr>
              <a:t>מייל</a:t>
            </a:r>
            <a:endParaRPr lang="en-US" sz="2800" dirty="0">
              <a:solidFill>
                <a:schemeClr val="bg1">
                  <a:lumMod val="50000"/>
                </a:schemeClr>
              </a:solidFill>
              <a:latin typeface="Narkisim" panose="020E0502050101010101" pitchFamily="34" charset="-79"/>
              <a:cs typeface="Narkisim" panose="020E0502050101010101" pitchFamily="34" charset="-79"/>
            </a:endParaRPr>
          </a:p>
          <a:p>
            <a:pPr algn="ctr">
              <a:lnSpc>
                <a:spcPct val="120000"/>
              </a:lnSpc>
              <a:buFont typeface="Wingdings 2" pitchFamily="18" charset="2"/>
              <a:buNone/>
            </a:pPr>
            <a:r>
              <a:rPr lang="he-IL" sz="2800" dirty="0" smtClean="0">
                <a:solidFill>
                  <a:schemeClr val="bg1">
                    <a:lumMod val="50000"/>
                  </a:schemeClr>
                </a:solidFill>
                <a:latin typeface="Narkisim" panose="020E0502050101010101" pitchFamily="34" charset="-79"/>
                <a:cs typeface="Narkisim" panose="020E0502050101010101" pitchFamily="34" charset="-79"/>
              </a:rPr>
              <a:t>טלפון</a:t>
            </a:r>
            <a:endParaRPr lang="en-US" sz="2800" dirty="0">
              <a:solidFill>
                <a:schemeClr val="bg1">
                  <a:lumMod val="50000"/>
                </a:schemeClr>
              </a:solidFill>
              <a:latin typeface="Narkisim" panose="020E0502050101010101" pitchFamily="34" charset="-79"/>
              <a:cs typeface="Narkisim" panose="020E0502050101010101" pitchFamily="34" charset="-79"/>
            </a:endParaRPr>
          </a:p>
          <a:p>
            <a:pPr>
              <a:lnSpc>
                <a:spcPct val="120000"/>
              </a:lnSpc>
            </a:pPr>
            <a:endParaRPr lang="he-IL" sz="3600" dirty="0">
              <a:solidFill>
                <a:schemeClr val="accent2">
                  <a:lumMod val="75000"/>
                </a:schemeClr>
              </a:solidFill>
              <a:latin typeface="Narkisim" panose="020E0502050101010101" pitchFamily="34" charset="-79"/>
              <a:cs typeface="Narkisim" panose="020E0502050101010101" pitchFamily="34" charset="-79"/>
            </a:endParaRPr>
          </a:p>
          <a:p>
            <a:pPr>
              <a:lnSpc>
                <a:spcPct val="120000"/>
              </a:lnSpc>
            </a:pPr>
            <a:endParaRPr lang="he-IL" sz="3600" dirty="0">
              <a:solidFill>
                <a:schemeClr val="accent2">
                  <a:lumMod val="75000"/>
                </a:schemeClr>
              </a:solidFill>
              <a:latin typeface="Narkisim" panose="020E0502050101010101" pitchFamily="34" charset="-79"/>
              <a:cs typeface="Narkisim" panose="020E0502050101010101" pitchFamily="34" charset="-79"/>
            </a:endParaRPr>
          </a:p>
        </p:txBody>
      </p:sp>
      <p:pic>
        <p:nvPicPr>
          <p:cNvPr id="18434" name="Picture 2" descr="http://www.jamaicaislandadventuretours.com/wp-content/uploads/2015/02/contactinf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4762"/>
            <a:ext cx="476250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73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41912" y="394929"/>
            <a:ext cx="7620000" cy="5636096"/>
          </a:xfrm>
        </p:spPr>
        <p:txBody>
          <a:bodyPr>
            <a:normAutofit/>
          </a:bodyPr>
          <a:lstStyle/>
          <a:p>
            <a:pPr marL="0" indent="0" algn="ctr">
              <a:buNone/>
            </a:pPr>
            <a:r>
              <a:rPr lang="he-IL" sz="2800" b="1" dirty="0" smtClean="0">
                <a:solidFill>
                  <a:schemeClr val="accent4">
                    <a:lumMod val="50000"/>
                  </a:schemeClr>
                </a:solidFill>
                <a:latin typeface="David" panose="020E0502060401010101" pitchFamily="34" charset="-79"/>
                <a:cs typeface="David" panose="020E0502060401010101" pitchFamily="34" charset="-79"/>
              </a:rPr>
              <a:t>הפרויקט </a:t>
            </a:r>
            <a:r>
              <a:rPr lang="he-IL" sz="2800" b="1" dirty="0">
                <a:solidFill>
                  <a:schemeClr val="accent4">
                    <a:lumMod val="50000"/>
                  </a:schemeClr>
                </a:solidFill>
                <a:latin typeface="David" panose="020E0502060401010101" pitchFamily="34" charset="-79"/>
                <a:cs typeface="David" panose="020E0502060401010101" pitchFamily="34" charset="-79"/>
              </a:rPr>
              <a:t>מאפשר הערכה אחת </a:t>
            </a:r>
            <a:r>
              <a:rPr lang="he-IL" sz="2800" b="1" dirty="0" smtClean="0">
                <a:solidFill>
                  <a:schemeClr val="accent4">
                    <a:lumMod val="50000"/>
                  </a:schemeClr>
                </a:solidFill>
                <a:latin typeface="David" panose="020E0502060401010101" pitchFamily="34" charset="-79"/>
                <a:cs typeface="David" panose="020E0502060401010101" pitchFamily="34" charset="-79"/>
              </a:rPr>
              <a:t>לשנה, של </a:t>
            </a:r>
            <a:r>
              <a:rPr lang="he-IL" sz="2800" b="1" dirty="0">
                <a:solidFill>
                  <a:schemeClr val="accent4">
                    <a:lumMod val="50000"/>
                  </a:schemeClr>
                </a:solidFill>
                <a:latin typeface="David" panose="020E0502060401010101" pitchFamily="34" charset="-79"/>
                <a:cs typeface="David" panose="020E0502060401010101" pitchFamily="34" charset="-79"/>
              </a:rPr>
              <a:t>תהליך השיקום </a:t>
            </a:r>
            <a:r>
              <a:rPr lang="he-IL" sz="2800" b="1" dirty="0" smtClean="0">
                <a:solidFill>
                  <a:schemeClr val="accent4">
                    <a:lumMod val="50000"/>
                  </a:schemeClr>
                </a:solidFill>
                <a:latin typeface="David" panose="020E0502060401010101" pitchFamily="34" charset="-79"/>
                <a:cs typeface="David" panose="020E0502060401010101" pitchFamily="34" charset="-79"/>
              </a:rPr>
              <a:t>שהמשתקם עושה וזאת בעזרת </a:t>
            </a:r>
            <a:r>
              <a:rPr lang="he-IL" sz="2800" b="1" dirty="0">
                <a:solidFill>
                  <a:schemeClr val="accent4">
                    <a:lumMod val="50000"/>
                  </a:schemeClr>
                </a:solidFill>
                <a:latin typeface="David" panose="020E0502060401010101" pitchFamily="34" charset="-79"/>
                <a:cs typeface="David" panose="020E0502060401010101" pitchFamily="34" charset="-79"/>
              </a:rPr>
              <a:t>מילוי </a:t>
            </a:r>
            <a:r>
              <a:rPr lang="he-IL" sz="2800" b="1" dirty="0" smtClean="0">
                <a:solidFill>
                  <a:schemeClr val="accent4">
                    <a:lumMod val="50000"/>
                  </a:schemeClr>
                </a:solidFill>
                <a:latin typeface="David" panose="020E0502060401010101" pitchFamily="34" charset="-79"/>
                <a:cs typeface="David" panose="020E0502060401010101" pitchFamily="34" charset="-79"/>
              </a:rPr>
              <a:t>שאלון</a:t>
            </a:r>
          </a:p>
          <a:p>
            <a:pPr marL="0" indent="0" algn="ctr">
              <a:buNone/>
            </a:pPr>
            <a:endParaRPr lang="he-IL" sz="2800" b="1" dirty="0" smtClean="0">
              <a:solidFill>
                <a:schemeClr val="accent4">
                  <a:lumMod val="50000"/>
                </a:schemeClr>
              </a:solidFill>
              <a:latin typeface="David" panose="020E0502060401010101" pitchFamily="34" charset="-79"/>
              <a:cs typeface="David" panose="020E0502060401010101" pitchFamily="34" charset="-79"/>
            </a:endParaRPr>
          </a:p>
          <a:p>
            <a:pPr marL="0" indent="0" algn="just">
              <a:buNone/>
            </a:pPr>
            <a:endParaRPr lang="he-IL" sz="2800" b="1" dirty="0">
              <a:latin typeface="David" panose="020E0502060401010101" pitchFamily="34" charset="-79"/>
              <a:cs typeface="David" panose="020E0502060401010101" pitchFamily="34" charset="-79"/>
            </a:endParaRPr>
          </a:p>
          <a:p>
            <a:pPr marL="0" indent="0" algn="just">
              <a:buNone/>
            </a:pPr>
            <a:endParaRPr lang="he-IL" sz="2800" b="1" dirty="0" smtClean="0">
              <a:latin typeface="David" panose="020E0502060401010101" pitchFamily="34" charset="-79"/>
              <a:cs typeface="David" panose="020E0502060401010101" pitchFamily="34" charset="-79"/>
            </a:endParaRPr>
          </a:p>
          <a:p>
            <a:pPr marL="0" indent="0" algn="just">
              <a:buNone/>
            </a:pPr>
            <a:endParaRPr lang="he-IL" sz="2800" b="1" dirty="0">
              <a:latin typeface="David" panose="020E0502060401010101" pitchFamily="34" charset="-79"/>
              <a:cs typeface="David" panose="020E0502060401010101" pitchFamily="34" charset="-79"/>
            </a:endParaRPr>
          </a:p>
          <a:p>
            <a:pPr marL="0" indent="0" algn="ctr">
              <a:buNone/>
            </a:pPr>
            <a:r>
              <a:rPr lang="he-IL" sz="2800" b="1" dirty="0" smtClean="0">
                <a:solidFill>
                  <a:schemeClr val="accent4">
                    <a:lumMod val="50000"/>
                  </a:schemeClr>
                </a:solidFill>
                <a:latin typeface="David" panose="020E0502060401010101" pitchFamily="34" charset="-79"/>
                <a:cs typeface="David" panose="020E0502060401010101" pitchFamily="34" charset="-79"/>
              </a:rPr>
              <a:t>בכך, </a:t>
            </a:r>
            <a:r>
              <a:rPr lang="he-IL" sz="2800" b="1" dirty="0">
                <a:solidFill>
                  <a:schemeClr val="accent4">
                    <a:lumMod val="50000"/>
                  </a:schemeClr>
                </a:solidFill>
                <a:latin typeface="David" panose="020E0502060401010101" pitchFamily="34" charset="-79"/>
                <a:cs typeface="David" panose="020E0502060401010101" pitchFamily="34" charset="-79"/>
              </a:rPr>
              <a:t>ניתן יהיה ללמוד על התחומים השונים </a:t>
            </a:r>
            <a:r>
              <a:rPr lang="he-IL" sz="2800" b="1" dirty="0" smtClean="0">
                <a:solidFill>
                  <a:schemeClr val="accent4">
                    <a:lumMod val="50000"/>
                  </a:schemeClr>
                </a:solidFill>
                <a:latin typeface="David" panose="020E0502060401010101" pitchFamily="34" charset="-79"/>
                <a:cs typeface="David" panose="020E0502060401010101" pitchFamily="34" charset="-79"/>
              </a:rPr>
              <a:t>בחייו, </a:t>
            </a:r>
            <a:r>
              <a:rPr lang="he-IL" sz="2800" b="1" dirty="0">
                <a:solidFill>
                  <a:schemeClr val="accent4">
                    <a:lumMod val="50000"/>
                  </a:schemeClr>
                </a:solidFill>
                <a:latin typeface="David" panose="020E0502060401010101" pitchFamily="34" charset="-79"/>
                <a:cs typeface="David" panose="020E0502060401010101" pitchFamily="34" charset="-79"/>
              </a:rPr>
              <a:t>על </a:t>
            </a:r>
            <a:r>
              <a:rPr lang="he-IL" sz="2800" b="1" dirty="0" smtClean="0">
                <a:solidFill>
                  <a:schemeClr val="accent4">
                    <a:lumMod val="50000"/>
                  </a:schemeClr>
                </a:solidFill>
                <a:latin typeface="David" panose="020E0502060401010101" pitchFamily="34" charset="-79"/>
                <a:cs typeface="David" panose="020E0502060401010101" pitchFamily="34" charset="-79"/>
              </a:rPr>
              <a:t>השינויים ועל הצרכים </a:t>
            </a:r>
            <a:r>
              <a:rPr lang="he-IL" sz="2800" b="1" dirty="0">
                <a:solidFill>
                  <a:schemeClr val="accent4">
                    <a:lumMod val="50000"/>
                  </a:schemeClr>
                </a:solidFill>
                <a:latin typeface="David" panose="020E0502060401010101" pitchFamily="34" charset="-79"/>
                <a:cs typeface="David" panose="020E0502060401010101" pitchFamily="34" charset="-79"/>
              </a:rPr>
              <a:t>מנקודת </a:t>
            </a:r>
            <a:r>
              <a:rPr lang="he-IL" sz="2800" b="1" dirty="0" smtClean="0">
                <a:solidFill>
                  <a:schemeClr val="accent4">
                    <a:lumMod val="50000"/>
                  </a:schemeClr>
                </a:solidFill>
                <a:latin typeface="David" panose="020E0502060401010101" pitchFamily="34" charset="-79"/>
                <a:cs typeface="David" panose="020E0502060401010101" pitchFamily="34" charset="-79"/>
              </a:rPr>
              <a:t>מבטו</a:t>
            </a:r>
          </a:p>
          <a:p>
            <a:pPr marL="0" indent="0" algn="ctr">
              <a:buNone/>
            </a:pPr>
            <a:endParaRPr lang="he-IL" sz="2800" b="1" dirty="0" smtClean="0">
              <a:solidFill>
                <a:schemeClr val="accent4">
                  <a:lumMod val="50000"/>
                </a:schemeClr>
              </a:solidFill>
              <a:latin typeface="David" panose="020E0502060401010101" pitchFamily="34" charset="-79"/>
              <a:cs typeface="David" panose="020E0502060401010101" pitchFamily="34" charset="-79"/>
            </a:endParaRPr>
          </a:p>
          <a:p>
            <a:pPr marL="0" indent="0" algn="ctr">
              <a:buNone/>
            </a:pPr>
            <a:endParaRPr lang="he-IL" sz="2800" b="1" dirty="0">
              <a:solidFill>
                <a:schemeClr val="accent4">
                  <a:lumMod val="50000"/>
                </a:schemeClr>
              </a:solidFill>
              <a:latin typeface="David" panose="020E0502060401010101" pitchFamily="34" charset="-79"/>
              <a:cs typeface="David" panose="020E0502060401010101" pitchFamily="34" charset="-79"/>
            </a:endParaRPr>
          </a:p>
          <a:p>
            <a:endParaRPr lang="en-US" sz="2000" b="1" dirty="0" smtClean="0">
              <a:latin typeface="David" panose="020E0502060401010101" pitchFamily="34" charset="-79"/>
              <a:cs typeface="David" panose="020E0502060401010101" pitchFamily="34" charset="-79"/>
            </a:endParaRPr>
          </a:p>
          <a:p>
            <a:pPr marL="0" indent="0">
              <a:buNone/>
            </a:pPr>
            <a:endParaRPr lang="en-US" dirty="0"/>
          </a:p>
          <a:p>
            <a:endParaRPr lang="en-US" dirty="0"/>
          </a:p>
          <a:p>
            <a:endParaRPr lang="en-US" dirty="0"/>
          </a:p>
        </p:txBody>
      </p:sp>
      <p:sp>
        <p:nvSpPr>
          <p:cNvPr id="4" name="חץ למטה 3"/>
          <p:cNvSpPr/>
          <p:nvPr/>
        </p:nvSpPr>
        <p:spPr>
          <a:xfrm>
            <a:off x="4192542" y="1988840"/>
            <a:ext cx="559370" cy="1224137"/>
          </a:xfrm>
          <a:prstGeom prst="down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652551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s://pi.tedcdn.com/r/pf.tedcdn.com/images/playlists/leaders_inspire_1200x627.jpg?c=1050%2C550&amp;w=1050"/>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3269"/>
          <a:stretch/>
        </p:blipFill>
        <p:spPr bwMode="auto">
          <a:xfrm>
            <a:off x="-1260648" y="0"/>
            <a:ext cx="10210141" cy="69573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דיאגרמה 4"/>
          <p:cNvGraphicFramePr/>
          <p:nvPr>
            <p:extLst>
              <p:ext uri="{D42A27DB-BD31-4B8C-83A1-F6EECF244321}">
                <p14:modId xmlns:p14="http://schemas.microsoft.com/office/powerpoint/2010/main" val="3544410433"/>
              </p:ext>
            </p:extLst>
          </p:nvPr>
        </p:nvGraphicFramePr>
        <p:xfrm>
          <a:off x="1475656" y="1988840"/>
          <a:ext cx="5832648" cy="3694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כותרת 1"/>
          <p:cNvSpPr txBox="1">
            <a:spLocks/>
          </p:cNvSpPr>
          <p:nvPr/>
        </p:nvSpPr>
        <p:spPr>
          <a:xfrm>
            <a:off x="0" y="44624"/>
            <a:ext cx="91440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e-IL" sz="3200" b="1" dirty="0">
                <a:solidFill>
                  <a:schemeClr val="accent2">
                    <a:lumMod val="75000"/>
                  </a:schemeClr>
                </a:solidFill>
                <a:cs typeface="+mn-cs"/>
              </a:rPr>
              <a:t>מטרות הפרויקט</a:t>
            </a:r>
          </a:p>
        </p:txBody>
      </p:sp>
    </p:spTree>
    <p:extLst>
      <p:ext uri="{BB962C8B-B14F-4D97-AF65-F5344CB8AC3E}">
        <p14:creationId xmlns:p14="http://schemas.microsoft.com/office/powerpoint/2010/main" val="192955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rtpps.files.wordpress.com/2012/01/02_recovery_word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85528">
            <a:off x="443763" y="2887030"/>
            <a:ext cx="6262554" cy="3810348"/>
          </a:xfrm>
          <a:prstGeom prst="rect">
            <a:avLst/>
          </a:prstGeom>
          <a:noFill/>
          <a:extLst>
            <a:ext uri="{909E8E84-426E-40DD-AFC4-6F175D3DCCD1}">
              <a14:hiddenFill xmlns:a14="http://schemas.microsoft.com/office/drawing/2010/main">
                <a:solidFill>
                  <a:srgbClr val="FFFFFF"/>
                </a:solidFill>
              </a14:hiddenFill>
            </a:ext>
          </a:extLst>
        </p:spPr>
      </p:pic>
      <p:sp>
        <p:nvSpPr>
          <p:cNvPr id="6" name="מציין מיקום תוכן 5"/>
          <p:cNvSpPr>
            <a:spLocks noGrp="1"/>
          </p:cNvSpPr>
          <p:nvPr>
            <p:ph idx="1"/>
          </p:nvPr>
        </p:nvSpPr>
        <p:spPr/>
        <p:txBody>
          <a:bodyPr>
            <a:normAutofit/>
          </a:bodyPr>
          <a:lstStyle/>
          <a:p>
            <a:pPr algn="r" rtl="1"/>
            <a:r>
              <a:rPr lang="he-IL" dirty="0"/>
              <a:t>שיתוף והשתתפות </a:t>
            </a:r>
          </a:p>
          <a:p>
            <a:pPr algn="r" rtl="1"/>
            <a:r>
              <a:rPr lang="he-IL" dirty="0"/>
              <a:t>דיבור על שינוי (עשוי להיות קשה)</a:t>
            </a:r>
          </a:p>
          <a:p>
            <a:pPr algn="r" rtl="1"/>
            <a:r>
              <a:rPr lang="he-IL" dirty="0"/>
              <a:t>בעלות על התהליך</a:t>
            </a:r>
          </a:p>
        </p:txBody>
      </p:sp>
      <p:sp>
        <p:nvSpPr>
          <p:cNvPr id="4" name="כותרת 1"/>
          <p:cNvSpPr txBox="1">
            <a:spLocks/>
          </p:cNvSpPr>
          <p:nvPr/>
        </p:nvSpPr>
        <p:spPr>
          <a:xfrm>
            <a:off x="0" y="44624"/>
            <a:ext cx="91440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e-IL" sz="3200" b="1" dirty="0">
                <a:solidFill>
                  <a:schemeClr val="accent2">
                    <a:lumMod val="75000"/>
                  </a:schemeClr>
                </a:solidFill>
                <a:cs typeface="+mn-cs"/>
              </a:rPr>
              <a:t>הפרויקט כמקדם החלמה</a:t>
            </a:r>
            <a:r>
              <a:rPr lang="he-IL" b="1" dirty="0">
                <a:solidFill>
                  <a:schemeClr val="accent2">
                    <a:lumMod val="75000"/>
                  </a:schemeClr>
                </a:solidFill>
                <a:cs typeface="+mn-cs"/>
              </a:rPr>
              <a:t>	</a:t>
            </a:r>
            <a:endParaRPr lang="he-IL" sz="3200" b="1" dirty="0">
              <a:solidFill>
                <a:schemeClr val="accent2">
                  <a:lumMod val="75000"/>
                </a:schemeClr>
              </a:solidFill>
              <a:cs typeface="+mn-cs"/>
            </a:endParaRPr>
          </a:p>
        </p:txBody>
      </p:sp>
    </p:spTree>
    <p:extLst>
      <p:ext uri="{BB962C8B-B14F-4D97-AF65-F5344CB8AC3E}">
        <p14:creationId xmlns:p14="http://schemas.microsoft.com/office/powerpoint/2010/main" val="27952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http://www.clipartbest.com/cliparts/yco/gz7/ycogz7Xz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305" y="404664"/>
            <a:ext cx="32385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orldartsme.com/images/tropical-leaf-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33859">
            <a:off x="-3602584" y="271563"/>
            <a:ext cx="5715000" cy="50387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clipartbest.com/cliparts/yco/gz7/ycogz7Xz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406" y="1204208"/>
            <a:ext cx="3238500" cy="25717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621722" y="691620"/>
            <a:ext cx="5900556" cy="5763973"/>
            <a:chOff x="-6361051" y="265239"/>
            <a:chExt cx="6868499" cy="6709511"/>
          </a:xfrm>
        </p:grpSpPr>
        <p:sp>
          <p:nvSpPr>
            <p:cNvPr id="23" name="Oval 22"/>
            <p:cNvSpPr/>
            <p:nvPr/>
          </p:nvSpPr>
          <p:spPr>
            <a:xfrm rot="5400000">
              <a:off x="-5621995" y="1808723"/>
              <a:ext cx="1252728" cy="273084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659832" y="4050367"/>
              <a:ext cx="1252728" cy="273084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5400000">
              <a:off x="-1484336" y="2237665"/>
              <a:ext cx="1252728" cy="273084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rot="935364">
              <a:off x="-3049930" y="306863"/>
              <a:ext cx="1252728" cy="273084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700000">
              <a:off x="-2035622" y="904898"/>
              <a:ext cx="1252728" cy="27308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8100000">
              <a:off x="-1944749" y="3485401"/>
              <a:ext cx="1251108" cy="27308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3600000">
              <a:off x="-5352420" y="3134101"/>
              <a:ext cx="1252728" cy="273084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8100000">
              <a:off x="-4879594" y="663673"/>
              <a:ext cx="1252728" cy="27308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934067">
              <a:off x="-4030204" y="265239"/>
              <a:ext cx="1252728" cy="27308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800000">
              <a:off x="-4850836" y="3920116"/>
              <a:ext cx="1252728" cy="27308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800000">
              <a:off x="-2624461" y="4243910"/>
              <a:ext cx="1252728" cy="27308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085504" y="2636288"/>
              <a:ext cx="2087467" cy="2087467"/>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2302355" y="3047497"/>
            <a:ext cx="832279"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רוחניות</a:t>
            </a:r>
            <a:endParaRPr lang="en-US" dirty="0">
              <a:latin typeface="Narkisim" panose="020E0502050101010101" pitchFamily="34" charset="-79"/>
              <a:ea typeface="MS PGothic" pitchFamily="34" charset="-128"/>
              <a:cs typeface="Narkisim" panose="020E0502050101010101" pitchFamily="34" charset="-79"/>
            </a:endParaRPr>
          </a:p>
        </p:txBody>
      </p:sp>
      <p:sp>
        <p:nvSpPr>
          <p:cNvPr id="8" name="Rectangle 7"/>
          <p:cNvSpPr/>
          <p:nvPr/>
        </p:nvSpPr>
        <p:spPr>
          <a:xfrm rot="19214009">
            <a:off x="2438928" y="4148488"/>
            <a:ext cx="851515"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לימודים</a:t>
            </a:r>
            <a:endParaRPr lang="en-US" dirty="0">
              <a:latin typeface="Narkisim" panose="020E0502050101010101" pitchFamily="34" charset="-79"/>
              <a:ea typeface="MS PGothic" pitchFamily="34" charset="-128"/>
              <a:cs typeface="Narkisim" panose="020E0502050101010101" pitchFamily="34" charset="-79"/>
            </a:endParaRPr>
          </a:p>
        </p:txBody>
      </p:sp>
      <p:sp>
        <p:nvSpPr>
          <p:cNvPr id="9" name="Rectangle 8"/>
          <p:cNvSpPr/>
          <p:nvPr/>
        </p:nvSpPr>
        <p:spPr>
          <a:xfrm rot="18216570">
            <a:off x="2971429" y="4829317"/>
            <a:ext cx="966931"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פוליטיקה</a:t>
            </a:r>
            <a:endParaRPr lang="en-US" b="1" dirty="0">
              <a:latin typeface="Narkisim" panose="020E0502050101010101" pitchFamily="34" charset="-79"/>
              <a:ea typeface="MS PGothic" pitchFamily="34" charset="-128"/>
              <a:cs typeface="Narkisim" panose="020E0502050101010101" pitchFamily="34" charset="-79"/>
            </a:endParaRPr>
          </a:p>
        </p:txBody>
      </p:sp>
      <p:sp>
        <p:nvSpPr>
          <p:cNvPr id="10" name="Rectangle 9"/>
          <p:cNvSpPr/>
          <p:nvPr/>
        </p:nvSpPr>
        <p:spPr>
          <a:xfrm rot="5234877">
            <a:off x="4090633" y="5188991"/>
            <a:ext cx="704039"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עבודה</a:t>
            </a:r>
            <a:endParaRPr lang="en-US" dirty="0">
              <a:latin typeface="Narkisim" panose="020E0502050101010101" pitchFamily="34" charset="-79"/>
              <a:ea typeface="MS PGothic" pitchFamily="34" charset="-128"/>
              <a:cs typeface="Narkisim" panose="020E0502050101010101" pitchFamily="34" charset="-79"/>
            </a:endParaRPr>
          </a:p>
        </p:txBody>
      </p:sp>
      <p:sp>
        <p:nvSpPr>
          <p:cNvPr id="11" name="Rectangle 10"/>
          <p:cNvSpPr/>
          <p:nvPr/>
        </p:nvSpPr>
        <p:spPr>
          <a:xfrm rot="3633307">
            <a:off x="4950195" y="5081865"/>
            <a:ext cx="723275"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מיניות</a:t>
            </a:r>
            <a:endParaRPr lang="en-US" dirty="0">
              <a:latin typeface="Narkisim" panose="020E0502050101010101" pitchFamily="34" charset="-79"/>
              <a:ea typeface="MS PGothic" pitchFamily="34" charset="-128"/>
              <a:cs typeface="Narkisim" panose="020E0502050101010101" pitchFamily="34" charset="-79"/>
            </a:endParaRPr>
          </a:p>
        </p:txBody>
      </p:sp>
      <p:sp>
        <p:nvSpPr>
          <p:cNvPr id="12" name="Rectangle 11"/>
          <p:cNvSpPr/>
          <p:nvPr/>
        </p:nvSpPr>
        <p:spPr>
          <a:xfrm rot="3156129">
            <a:off x="2535690" y="1944545"/>
            <a:ext cx="1486304"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תקוות וחלומות</a:t>
            </a:r>
            <a:endParaRPr lang="en-US" dirty="0">
              <a:latin typeface="Narkisim" panose="020E0502050101010101" pitchFamily="34" charset="-79"/>
              <a:ea typeface="MS PGothic" pitchFamily="34" charset="-128"/>
              <a:cs typeface="Narkisim" panose="020E0502050101010101" pitchFamily="34" charset="-79"/>
            </a:endParaRPr>
          </a:p>
        </p:txBody>
      </p:sp>
      <p:sp>
        <p:nvSpPr>
          <p:cNvPr id="13" name="Rectangle 12"/>
          <p:cNvSpPr/>
          <p:nvPr/>
        </p:nvSpPr>
        <p:spPr>
          <a:xfrm rot="4763629">
            <a:off x="3409847" y="1666719"/>
            <a:ext cx="1447832"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ערכים ואמונות</a:t>
            </a:r>
            <a:endParaRPr lang="en-US" dirty="0">
              <a:latin typeface="Narkisim" panose="020E0502050101010101" pitchFamily="34" charset="-79"/>
              <a:ea typeface="MS PGothic" pitchFamily="34" charset="-128"/>
              <a:cs typeface="Narkisim" panose="020E0502050101010101" pitchFamily="34" charset="-79"/>
            </a:endParaRPr>
          </a:p>
        </p:txBody>
      </p:sp>
      <p:sp>
        <p:nvSpPr>
          <p:cNvPr id="14" name="Rectangle 13"/>
          <p:cNvSpPr/>
          <p:nvPr/>
        </p:nvSpPr>
        <p:spPr>
          <a:xfrm rot="17057744">
            <a:off x="4735412" y="1526460"/>
            <a:ext cx="665567"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מחלה</a:t>
            </a:r>
            <a:endParaRPr lang="en-US" b="1" dirty="0">
              <a:latin typeface="Narkisim" panose="020E0502050101010101" pitchFamily="34" charset="-79"/>
              <a:ea typeface="MS PGothic" pitchFamily="34" charset="-128"/>
              <a:cs typeface="Narkisim" panose="020E0502050101010101" pitchFamily="34" charset="-79"/>
            </a:endParaRPr>
          </a:p>
        </p:txBody>
      </p:sp>
      <p:sp>
        <p:nvSpPr>
          <p:cNvPr id="15" name="Rectangle 14"/>
          <p:cNvSpPr/>
          <p:nvPr/>
        </p:nvSpPr>
        <p:spPr>
          <a:xfrm rot="19025155">
            <a:off x="5468747" y="2270810"/>
            <a:ext cx="736099"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תרבות</a:t>
            </a:r>
            <a:endParaRPr lang="en-US" dirty="0">
              <a:latin typeface="Narkisim" panose="020E0502050101010101" pitchFamily="34" charset="-79"/>
              <a:ea typeface="MS PGothic" pitchFamily="34" charset="-128"/>
              <a:cs typeface="Narkisim" panose="020E0502050101010101" pitchFamily="34" charset="-79"/>
            </a:endParaRPr>
          </a:p>
        </p:txBody>
      </p:sp>
      <p:sp>
        <p:nvSpPr>
          <p:cNvPr id="16" name="Rectangle 15"/>
          <p:cNvSpPr/>
          <p:nvPr/>
        </p:nvSpPr>
        <p:spPr>
          <a:xfrm>
            <a:off x="5868144" y="3356992"/>
            <a:ext cx="819455"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משפחה</a:t>
            </a:r>
            <a:endParaRPr lang="en-US" dirty="0">
              <a:latin typeface="Narkisim" panose="020E0502050101010101" pitchFamily="34" charset="-79"/>
              <a:ea typeface="MS PGothic" pitchFamily="34" charset="-128"/>
              <a:cs typeface="Narkisim" panose="020E0502050101010101" pitchFamily="34" charset="-79"/>
            </a:endParaRPr>
          </a:p>
        </p:txBody>
      </p:sp>
      <p:sp>
        <p:nvSpPr>
          <p:cNvPr id="17" name="Rectangle 16"/>
          <p:cNvSpPr/>
          <p:nvPr/>
        </p:nvSpPr>
        <p:spPr>
          <a:xfrm rot="2719784">
            <a:off x="5543824" y="4397118"/>
            <a:ext cx="723275" cy="369332"/>
          </a:xfrm>
          <a:prstGeom prst="rect">
            <a:avLst/>
          </a:prstGeom>
        </p:spPr>
        <p:txBody>
          <a:bodyPr wrap="none">
            <a:spAutoFit/>
          </a:bodyPr>
          <a:lstStyle/>
          <a:p>
            <a:pPr algn="ctr" eaLnBrk="0" hangingPunct="0"/>
            <a:r>
              <a:rPr lang="he-IL" b="1" dirty="0">
                <a:latin typeface="Narkisim" panose="020E0502050101010101" pitchFamily="34" charset="-79"/>
                <a:ea typeface="MS PGothic" pitchFamily="34" charset="-128"/>
                <a:cs typeface="Narkisim" panose="020E0502050101010101" pitchFamily="34" charset="-79"/>
              </a:rPr>
              <a:t>חברים</a:t>
            </a:r>
            <a:endParaRPr lang="en-US" dirty="0">
              <a:latin typeface="Narkisim" panose="020E0502050101010101" pitchFamily="34" charset="-79"/>
              <a:ea typeface="MS PGothic" pitchFamily="34" charset="-128"/>
              <a:cs typeface="Narkisim" panose="020E0502050101010101" pitchFamily="34" charset="-79"/>
            </a:endParaRPr>
          </a:p>
        </p:txBody>
      </p:sp>
      <p:sp>
        <p:nvSpPr>
          <p:cNvPr id="51" name="Rectangle 50"/>
          <p:cNvSpPr/>
          <p:nvPr/>
        </p:nvSpPr>
        <p:spPr>
          <a:xfrm>
            <a:off x="3837062" y="3284984"/>
            <a:ext cx="1265091" cy="707886"/>
          </a:xfrm>
          <a:prstGeom prst="rect">
            <a:avLst/>
          </a:prstGeom>
        </p:spPr>
        <p:txBody>
          <a:bodyPr wrap="none">
            <a:spAutoFit/>
          </a:bodyPr>
          <a:lstStyle/>
          <a:p>
            <a:pPr algn="ctr" eaLnBrk="0" hangingPunct="0"/>
            <a:r>
              <a:rPr lang="he-IL" sz="4000" b="1" dirty="0">
                <a:solidFill>
                  <a:schemeClr val="tx1">
                    <a:lumMod val="85000"/>
                    <a:lumOff val="15000"/>
                  </a:schemeClr>
                </a:solidFill>
                <a:latin typeface="Narkisim" panose="020E0502050101010101" pitchFamily="34" charset="-79"/>
                <a:ea typeface="MS PGothic" pitchFamily="34" charset="-128"/>
                <a:cs typeface="Narkisim" panose="020E0502050101010101" pitchFamily="34" charset="-79"/>
              </a:rPr>
              <a:t>האדם</a:t>
            </a:r>
            <a:endParaRPr lang="en-US" sz="4000" dirty="0">
              <a:solidFill>
                <a:schemeClr val="tx1">
                  <a:lumMod val="85000"/>
                  <a:lumOff val="15000"/>
                </a:schemeClr>
              </a:solidFill>
              <a:latin typeface="Narkisim" panose="020E0502050101010101" pitchFamily="34" charset="-79"/>
              <a:ea typeface="MS PGothic" pitchFamily="34" charset="-128"/>
              <a:cs typeface="Narkisim" panose="020E0502050101010101" pitchFamily="34" charset="-79"/>
            </a:endParaRPr>
          </a:p>
        </p:txBody>
      </p:sp>
      <p:pic>
        <p:nvPicPr>
          <p:cNvPr id="53" name="Picture 4" descr="http://worldartsme.com/images/tropical-leaf-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461471">
            <a:off x="6978963" y="2111615"/>
            <a:ext cx="5715000"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96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lstStyle/>
          <a:p>
            <a:pPr algn="r"/>
            <a:r>
              <a:rPr lang="he-IL" sz="3600" b="1" dirty="0">
                <a:solidFill>
                  <a:schemeClr val="accent4">
                    <a:lumMod val="75000"/>
                  </a:schemeClr>
                </a:solidFill>
                <a:latin typeface="David" panose="020E0502060401010101" pitchFamily="34" charset="-79"/>
                <a:cs typeface="David" panose="020E0502060401010101" pitchFamily="34" charset="-79"/>
              </a:rPr>
              <a:t>מה זה </a:t>
            </a:r>
            <a:r>
              <a:rPr lang="he-IL" sz="3600" b="1" dirty="0" smtClean="0">
                <a:solidFill>
                  <a:schemeClr val="accent4">
                    <a:lumMod val="75000"/>
                  </a:schemeClr>
                </a:solidFill>
                <a:latin typeface="David" panose="020E0502060401010101" pitchFamily="34" charset="-79"/>
                <a:cs typeface="David" panose="020E0502060401010101" pitchFamily="34" charset="-79"/>
              </a:rPr>
              <a:t>שאלון </a:t>
            </a:r>
            <a:r>
              <a:rPr lang="he-IL" sz="3600" b="1" dirty="0">
                <a:solidFill>
                  <a:schemeClr val="accent4">
                    <a:lumMod val="75000"/>
                  </a:schemeClr>
                </a:solidFill>
                <a:latin typeface="David" panose="020E0502060401010101" pitchFamily="34" charset="-79"/>
                <a:cs typeface="David" panose="020E0502060401010101" pitchFamily="34" charset="-79"/>
              </a:rPr>
              <a:t>מדדי תוצאה?</a:t>
            </a:r>
          </a:p>
        </p:txBody>
      </p:sp>
      <p:sp>
        <p:nvSpPr>
          <p:cNvPr id="3" name="Content Placeholder 2"/>
          <p:cNvSpPr>
            <a:spLocks noGrp="1"/>
          </p:cNvSpPr>
          <p:nvPr>
            <p:ph idx="1"/>
          </p:nvPr>
        </p:nvSpPr>
        <p:spPr>
          <a:xfrm>
            <a:off x="457200" y="1340768"/>
            <a:ext cx="7620000" cy="5060032"/>
          </a:xfrm>
        </p:spPr>
        <p:txBody>
          <a:bodyPr>
            <a:normAutofit/>
          </a:bodyPr>
          <a:lstStyle/>
          <a:p>
            <a:pPr marL="114300" indent="0" algn="ctr">
              <a:lnSpc>
                <a:spcPct val="150000"/>
              </a:lnSpc>
              <a:buNone/>
            </a:pPr>
            <a:r>
              <a:rPr lang="he-IL" sz="2800" b="1" u="sng" dirty="0" smtClean="0">
                <a:latin typeface="David" panose="020E0502060401010101" pitchFamily="34" charset="-79"/>
                <a:cs typeface="David" panose="020E0502060401010101" pitchFamily="34" charset="-79"/>
              </a:rPr>
              <a:t>זהו שאלון </a:t>
            </a:r>
            <a:r>
              <a:rPr lang="he-IL" sz="2800" b="1" u="sng" dirty="0">
                <a:latin typeface="David" panose="020E0502060401010101" pitchFamily="34" charset="-79"/>
                <a:cs typeface="David" panose="020E0502060401010101" pitchFamily="34" charset="-79"/>
              </a:rPr>
              <a:t>שמתעניין </a:t>
            </a:r>
            <a:r>
              <a:rPr lang="he-IL" sz="2800" b="1" u="sng" dirty="0" smtClean="0">
                <a:latin typeface="David" panose="020E0502060401010101" pitchFamily="34" charset="-79"/>
                <a:cs typeface="David" panose="020E0502060401010101" pitchFamily="34" charset="-79"/>
              </a:rPr>
              <a:t>בתחומי החיים של המשתקם </a:t>
            </a:r>
          </a:p>
          <a:p>
            <a:pPr marL="114300" indent="0" algn="ctr">
              <a:lnSpc>
                <a:spcPct val="150000"/>
              </a:lnSpc>
              <a:buNone/>
            </a:pPr>
            <a:r>
              <a:rPr lang="he-IL" sz="2800" b="1" dirty="0" smtClean="0">
                <a:latin typeface="David" panose="020E0502060401010101" pitchFamily="34" charset="-79"/>
                <a:cs typeface="David" panose="020E0502060401010101" pitchFamily="34" charset="-79"/>
              </a:rPr>
              <a:t>ממה הוא </a:t>
            </a:r>
            <a:r>
              <a:rPr lang="he-IL" sz="2800" b="1" dirty="0">
                <a:latin typeface="David" panose="020E0502060401010101" pitchFamily="34" charset="-79"/>
                <a:cs typeface="David" panose="020E0502060401010101" pitchFamily="34" charset="-79"/>
              </a:rPr>
              <a:t>מרוצה יותר וממה פחות.... </a:t>
            </a:r>
            <a:endParaRPr lang="he-IL" sz="2800" b="1" dirty="0" smtClean="0">
              <a:latin typeface="David" panose="020E0502060401010101" pitchFamily="34" charset="-79"/>
              <a:cs typeface="David" panose="020E0502060401010101" pitchFamily="34" charset="-79"/>
            </a:endParaRPr>
          </a:p>
          <a:p>
            <a:pPr marL="114300" indent="0" algn="ctr">
              <a:lnSpc>
                <a:spcPct val="150000"/>
              </a:lnSpc>
              <a:buNone/>
            </a:pPr>
            <a:r>
              <a:rPr lang="he-IL" sz="2800" b="1" dirty="0" smtClean="0">
                <a:latin typeface="David" panose="020E0502060401010101" pitchFamily="34" charset="-79"/>
                <a:cs typeface="David" panose="020E0502060401010101" pitchFamily="34" charset="-79"/>
              </a:rPr>
              <a:t>באילו </a:t>
            </a:r>
            <a:r>
              <a:rPr lang="he-IL" sz="2800" b="1" dirty="0">
                <a:latin typeface="David" panose="020E0502060401010101" pitchFamily="34" charset="-79"/>
                <a:cs typeface="David" panose="020E0502060401010101" pitchFamily="34" charset="-79"/>
              </a:rPr>
              <a:t>תחומים </a:t>
            </a:r>
            <a:r>
              <a:rPr lang="he-IL" sz="2800" b="1" dirty="0" smtClean="0">
                <a:latin typeface="David" panose="020E0502060401010101" pitchFamily="34" charset="-79"/>
                <a:cs typeface="David" panose="020E0502060401010101" pitchFamily="34" charset="-79"/>
              </a:rPr>
              <a:t>הוא חזק/ה ובאילו </a:t>
            </a:r>
            <a:r>
              <a:rPr lang="he-IL" sz="2800" b="1" dirty="0">
                <a:latin typeface="David" panose="020E0502060401010101" pitchFamily="34" charset="-79"/>
                <a:cs typeface="David" panose="020E0502060401010101" pitchFamily="34" charset="-79"/>
              </a:rPr>
              <a:t>פחות... </a:t>
            </a:r>
            <a:endParaRPr lang="he-IL" sz="2800" b="1" dirty="0" smtClean="0">
              <a:latin typeface="David" panose="020E0502060401010101" pitchFamily="34" charset="-79"/>
              <a:cs typeface="David" panose="020E0502060401010101" pitchFamily="34" charset="-79"/>
            </a:endParaRPr>
          </a:p>
          <a:p>
            <a:pPr marL="114300" indent="0" algn="ctr">
              <a:lnSpc>
                <a:spcPct val="150000"/>
              </a:lnSpc>
              <a:buNone/>
            </a:pPr>
            <a:r>
              <a:rPr lang="he-IL" sz="2800" b="1" dirty="0" smtClean="0">
                <a:latin typeface="David" panose="020E0502060401010101" pitchFamily="34" charset="-79"/>
                <a:cs typeface="David" panose="020E0502060401010101" pitchFamily="34" charset="-79"/>
              </a:rPr>
              <a:t>על </a:t>
            </a:r>
            <a:r>
              <a:rPr lang="he-IL" sz="2800" b="1" dirty="0">
                <a:latin typeface="David" panose="020E0502060401010101" pitchFamily="34" charset="-79"/>
                <a:cs typeface="David" panose="020E0502060401010101" pitchFamily="34" charset="-79"/>
              </a:rPr>
              <a:t>אילו תחומים </a:t>
            </a:r>
            <a:r>
              <a:rPr lang="he-IL" sz="2800" b="1" dirty="0" smtClean="0">
                <a:latin typeface="David" panose="020E0502060401010101" pitchFamily="34" charset="-79"/>
                <a:cs typeface="David" panose="020E0502060401010101" pitchFamily="34" charset="-79"/>
              </a:rPr>
              <a:t>הוא </a:t>
            </a:r>
            <a:r>
              <a:rPr lang="he-IL" sz="2800" b="1" dirty="0" err="1" smtClean="0">
                <a:latin typeface="David" panose="020E0502060401010101" pitchFamily="34" charset="-79"/>
                <a:cs typeface="David" panose="020E0502060401010101" pitchFamily="34" charset="-79"/>
              </a:rPr>
              <a:t>הייה</a:t>
            </a:r>
            <a:r>
              <a:rPr lang="he-IL" sz="2800" b="1" dirty="0" smtClean="0">
                <a:latin typeface="David" panose="020E0502060401010101" pitchFamily="34" charset="-79"/>
                <a:cs typeface="David" panose="020E0502060401010101" pitchFamily="34" charset="-79"/>
              </a:rPr>
              <a:t> </a:t>
            </a:r>
            <a:r>
              <a:rPr lang="he-IL" sz="2800" b="1" dirty="0">
                <a:latin typeface="David" panose="020E0502060401010101" pitchFamily="34" charset="-79"/>
                <a:cs typeface="David" panose="020E0502060401010101" pitchFamily="34" charset="-79"/>
              </a:rPr>
              <a:t>רוצה לעבוד? לחזק? לקדם</a:t>
            </a:r>
            <a:r>
              <a:rPr lang="he-IL" sz="2800" b="1" dirty="0" smtClean="0">
                <a:latin typeface="David" panose="020E0502060401010101" pitchFamily="34" charset="-79"/>
                <a:cs typeface="David" panose="020E0502060401010101" pitchFamily="34" charset="-79"/>
              </a:rPr>
              <a:t>?</a:t>
            </a:r>
          </a:p>
          <a:p>
            <a:pPr marL="114300" indent="0" algn="ctr">
              <a:lnSpc>
                <a:spcPct val="150000"/>
              </a:lnSpc>
              <a:buNone/>
            </a:pPr>
            <a:endParaRPr lang="he-IL" sz="2800" b="1" dirty="0">
              <a:latin typeface="David" panose="020E0502060401010101" pitchFamily="34" charset="-79"/>
              <a:cs typeface="David" panose="020E0502060401010101" pitchFamily="34" charset="-79"/>
            </a:endParaRPr>
          </a:p>
          <a:p>
            <a:pPr marL="114300" indent="0" algn="ctr">
              <a:lnSpc>
                <a:spcPct val="150000"/>
              </a:lnSpc>
              <a:buNone/>
            </a:pPr>
            <a:r>
              <a:rPr lang="he-IL" sz="2800" b="1" dirty="0" smtClean="0">
                <a:latin typeface="David" panose="020E0502060401010101" pitchFamily="34" charset="-79"/>
                <a:cs typeface="David" panose="020E0502060401010101" pitchFamily="34" charset="-79"/>
              </a:rPr>
              <a:t> מטרת </a:t>
            </a:r>
            <a:r>
              <a:rPr lang="he-IL" sz="2800" b="1" dirty="0" smtClean="0">
                <a:solidFill>
                  <a:schemeClr val="accent4">
                    <a:lumMod val="50000"/>
                  </a:schemeClr>
                </a:solidFill>
                <a:latin typeface="David" panose="020E0502060401010101" pitchFamily="34" charset="-79"/>
                <a:cs typeface="David" panose="020E0502060401010101" pitchFamily="34" charset="-79"/>
              </a:rPr>
              <a:t>הפרויקט היא ללמוד ממנו ועבורו</a:t>
            </a:r>
            <a:endParaRPr lang="he-IL" sz="2800" dirty="0"/>
          </a:p>
        </p:txBody>
      </p:sp>
    </p:spTree>
    <p:extLst>
      <p:ext uri="{BB962C8B-B14F-4D97-AF65-F5344CB8AC3E}">
        <p14:creationId xmlns:p14="http://schemas.microsoft.com/office/powerpoint/2010/main" val="4186940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642517335"/>
              </p:ext>
            </p:extLst>
          </p:nvPr>
        </p:nvGraphicFramePr>
        <p:xfrm>
          <a:off x="611832" y="476672"/>
          <a:ext cx="7848600" cy="583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698082" y="3878664"/>
            <a:ext cx="3600400" cy="1538883"/>
          </a:xfrm>
          <a:prstGeom prst="rect">
            <a:avLst/>
          </a:prstGeom>
          <a:noFill/>
        </p:spPr>
        <p:txBody>
          <a:bodyPr wrap="square" rtlCol="1">
            <a:spAutoFit/>
          </a:bodyPr>
          <a:lstStyle/>
          <a:p>
            <a:pPr algn="ctr" fontAlgn="auto">
              <a:spcBef>
                <a:spcPts val="0"/>
              </a:spcBef>
              <a:spcAft>
                <a:spcPts val="0"/>
              </a:spcAft>
            </a:pPr>
            <a:r>
              <a:rPr lang="he-IL" sz="2400" b="1" dirty="0">
                <a:latin typeface="Calibri"/>
                <a:cs typeface="Arial"/>
              </a:rPr>
              <a:t>תפקוד עצמאי בחיי היומיום</a:t>
            </a:r>
            <a:endParaRPr lang="he-IL" sz="2400" b="1" dirty="0">
              <a:latin typeface="+mj-lt"/>
              <a:cs typeface="Arial"/>
            </a:endParaRPr>
          </a:p>
          <a:p>
            <a:pPr algn="ctr" fontAlgn="auto">
              <a:spcBef>
                <a:spcPts val="0"/>
              </a:spcBef>
              <a:spcAft>
                <a:spcPts val="0"/>
              </a:spcAft>
            </a:pPr>
            <a:r>
              <a:rPr lang="he-IL" sz="1600" dirty="0">
                <a:latin typeface="Calibri"/>
                <a:cs typeface="Arial"/>
              </a:rPr>
              <a:t> </a:t>
            </a:r>
          </a:p>
          <a:p>
            <a:pPr algn="ctr" fontAlgn="auto">
              <a:spcBef>
                <a:spcPts val="0"/>
              </a:spcBef>
              <a:spcAft>
                <a:spcPts val="0"/>
              </a:spcAft>
            </a:pPr>
            <a:r>
              <a:rPr lang="he-IL" dirty="0">
                <a:latin typeface="Calibri"/>
                <a:cs typeface="Arial"/>
              </a:rPr>
              <a:t>מיומנויות משק הבית; ניהול כספים; ניידות בחיי היומיום; תפקוד חברתי וכו'</a:t>
            </a:r>
          </a:p>
          <a:p>
            <a:pPr fontAlgn="auto">
              <a:spcBef>
                <a:spcPts val="0"/>
              </a:spcBef>
              <a:spcAft>
                <a:spcPts val="0"/>
              </a:spcAft>
            </a:pPr>
            <a:endParaRPr lang="he-IL" dirty="0">
              <a:latin typeface="Calibri"/>
              <a:cs typeface="Arial"/>
            </a:endParaRPr>
          </a:p>
        </p:txBody>
      </p:sp>
      <p:sp>
        <p:nvSpPr>
          <p:cNvPr id="7" name="TextBox 6"/>
          <p:cNvSpPr txBox="1"/>
          <p:nvPr/>
        </p:nvSpPr>
        <p:spPr>
          <a:xfrm>
            <a:off x="755576" y="3864178"/>
            <a:ext cx="3600400" cy="2092881"/>
          </a:xfrm>
          <a:prstGeom prst="rect">
            <a:avLst/>
          </a:prstGeom>
          <a:noFill/>
        </p:spPr>
        <p:txBody>
          <a:bodyPr wrap="square" rtlCol="1">
            <a:spAutoFit/>
          </a:bodyPr>
          <a:lstStyle/>
          <a:p>
            <a:pPr algn="ctr" fontAlgn="auto">
              <a:spcBef>
                <a:spcPts val="0"/>
              </a:spcBef>
              <a:spcAft>
                <a:spcPts val="0"/>
              </a:spcAft>
            </a:pPr>
            <a:r>
              <a:rPr lang="he-IL" sz="2400" b="1" dirty="0">
                <a:latin typeface="Calibri"/>
                <a:cs typeface="Arial"/>
              </a:rPr>
              <a:t>העצמה והחלמה</a:t>
            </a:r>
            <a:endParaRPr lang="he-IL" sz="2400" b="1" dirty="0">
              <a:latin typeface="+mj-lt"/>
              <a:cs typeface="Arial"/>
            </a:endParaRPr>
          </a:p>
          <a:p>
            <a:pPr algn="ctr" fontAlgn="auto">
              <a:spcBef>
                <a:spcPts val="0"/>
              </a:spcBef>
              <a:spcAft>
                <a:spcPts val="0"/>
              </a:spcAft>
            </a:pPr>
            <a:r>
              <a:rPr lang="he-IL" sz="1600" dirty="0">
                <a:latin typeface="Calibri"/>
                <a:cs typeface="Arial"/>
              </a:rPr>
              <a:t> </a:t>
            </a:r>
          </a:p>
          <a:p>
            <a:pPr algn="just" rtl="1" fontAlgn="auto">
              <a:spcBef>
                <a:spcPts val="0"/>
              </a:spcBef>
              <a:spcAft>
                <a:spcPts val="0"/>
              </a:spcAft>
            </a:pPr>
            <a:r>
              <a:rPr lang="he-IL" dirty="0"/>
              <a:t>העצמה - תחושת שליטה בחיים, בגורל ובסביבה. </a:t>
            </a:r>
          </a:p>
          <a:p>
            <a:pPr algn="just" rtl="1" fontAlgn="auto">
              <a:spcBef>
                <a:spcPts val="0"/>
              </a:spcBef>
              <a:spcAft>
                <a:spcPts val="0"/>
              </a:spcAft>
            </a:pPr>
            <a:r>
              <a:rPr lang="he-IL" dirty="0"/>
              <a:t>החלמה - תהליך אישי וייחודי שעובר אדם המתמודד עם קושי או מגבלה נפשית.</a:t>
            </a:r>
            <a:endParaRPr lang="he-IL" dirty="0">
              <a:latin typeface="Calibri"/>
              <a:cs typeface="Arial"/>
            </a:endParaRPr>
          </a:p>
        </p:txBody>
      </p:sp>
    </p:spTree>
    <p:extLst>
      <p:ext uri="{BB962C8B-B14F-4D97-AF65-F5344CB8AC3E}">
        <p14:creationId xmlns:p14="http://schemas.microsoft.com/office/powerpoint/2010/main" val="773077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7654202"/>
              </p:ext>
            </p:extLst>
          </p:nvPr>
        </p:nvGraphicFramePr>
        <p:xfrm>
          <a:off x="683568" y="548680"/>
          <a:ext cx="784887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644008" y="3789040"/>
            <a:ext cx="3816423" cy="2800767"/>
          </a:xfrm>
          <a:prstGeom prst="rect">
            <a:avLst/>
          </a:prstGeom>
          <a:noFill/>
        </p:spPr>
        <p:txBody>
          <a:bodyPr wrap="square" rtlCol="1">
            <a:spAutoFit/>
          </a:bodyPr>
          <a:lstStyle/>
          <a:p>
            <a:pPr algn="ctr" fontAlgn="auto">
              <a:spcBef>
                <a:spcPts val="0"/>
              </a:spcBef>
              <a:spcAft>
                <a:spcPts val="0"/>
              </a:spcAft>
            </a:pPr>
            <a:r>
              <a:rPr lang="he-IL" sz="2400" b="1" dirty="0">
                <a:latin typeface="Calibri"/>
                <a:cs typeface="Arial"/>
              </a:rPr>
              <a:t>תחומים נוספים:</a:t>
            </a:r>
          </a:p>
          <a:p>
            <a:pPr algn="ctr" fontAlgn="auto">
              <a:spcBef>
                <a:spcPts val="0"/>
              </a:spcBef>
              <a:spcAft>
                <a:spcPts val="0"/>
              </a:spcAft>
            </a:pPr>
            <a:endParaRPr lang="he-IL" sz="1400" dirty="0">
              <a:latin typeface="Calibri"/>
              <a:cs typeface="Arial"/>
            </a:endParaRPr>
          </a:p>
          <a:p>
            <a:pPr algn="ctr" fontAlgn="auto">
              <a:spcBef>
                <a:spcPts val="0"/>
              </a:spcBef>
              <a:spcAft>
                <a:spcPts val="0"/>
              </a:spcAft>
            </a:pPr>
            <a:r>
              <a:rPr lang="he-IL" dirty="0">
                <a:latin typeface="Calibri"/>
                <a:cs typeface="Arial"/>
              </a:rPr>
              <a:t>יעילות עצמית</a:t>
            </a:r>
          </a:p>
          <a:p>
            <a:pPr lvl="0" algn="ctr" fontAlgn="auto">
              <a:spcBef>
                <a:spcPts val="0"/>
              </a:spcBef>
              <a:spcAft>
                <a:spcPts val="0"/>
              </a:spcAft>
            </a:pPr>
            <a:r>
              <a:rPr lang="he-IL" dirty="0">
                <a:latin typeface="Calibri"/>
                <a:cs typeface="Arial"/>
              </a:rPr>
              <a:t>קבלת תמיכה</a:t>
            </a:r>
            <a:endParaRPr lang="he-IL" dirty="0"/>
          </a:p>
          <a:p>
            <a:pPr algn="ctr" fontAlgn="auto">
              <a:spcBef>
                <a:spcPts val="0"/>
              </a:spcBef>
              <a:spcAft>
                <a:spcPts val="0"/>
              </a:spcAft>
            </a:pPr>
            <a:r>
              <a:rPr lang="he-IL" dirty="0"/>
              <a:t>בריאות נפשית כוללת:</a:t>
            </a:r>
          </a:p>
          <a:p>
            <a:pPr lvl="0" algn="ctr" fontAlgn="auto">
              <a:spcBef>
                <a:spcPts val="0"/>
              </a:spcBef>
              <a:spcAft>
                <a:spcPts val="0"/>
              </a:spcAft>
            </a:pPr>
            <a:r>
              <a:rPr lang="he-IL" dirty="0"/>
              <a:t>השפעות של סמים ואלכוהול</a:t>
            </a:r>
          </a:p>
          <a:p>
            <a:pPr lvl="0" algn="ctr" fontAlgn="auto">
              <a:spcBef>
                <a:spcPts val="0"/>
              </a:spcBef>
              <a:spcAft>
                <a:spcPts val="0"/>
              </a:spcAft>
            </a:pPr>
            <a:endParaRPr lang="he-IL" dirty="0"/>
          </a:p>
          <a:p>
            <a:pPr algn="ctr" fontAlgn="auto">
              <a:spcBef>
                <a:spcPts val="0"/>
              </a:spcBef>
              <a:spcAft>
                <a:spcPts val="0"/>
              </a:spcAft>
            </a:pPr>
            <a:endParaRPr lang="he-IL" dirty="0">
              <a:latin typeface="Calibri"/>
              <a:cs typeface="Arial"/>
            </a:endParaRPr>
          </a:p>
          <a:p>
            <a:pPr algn="ctr" fontAlgn="auto">
              <a:spcBef>
                <a:spcPts val="0"/>
              </a:spcBef>
              <a:spcAft>
                <a:spcPts val="0"/>
              </a:spcAft>
            </a:pPr>
            <a:r>
              <a:rPr lang="he-IL" sz="1600" dirty="0">
                <a:latin typeface="Calibri"/>
                <a:cs typeface="Arial"/>
              </a:rPr>
              <a:t>   </a:t>
            </a:r>
          </a:p>
          <a:p>
            <a:pPr algn="ctr" fontAlgn="auto">
              <a:spcBef>
                <a:spcPts val="0"/>
              </a:spcBef>
              <a:spcAft>
                <a:spcPts val="0"/>
              </a:spcAft>
            </a:pPr>
            <a:endParaRPr lang="he-IL" sz="1400" b="1" dirty="0">
              <a:solidFill>
                <a:prstClr val="black"/>
              </a:solidFill>
              <a:latin typeface="Calibri"/>
              <a:cs typeface="Arial"/>
            </a:endParaRPr>
          </a:p>
        </p:txBody>
      </p:sp>
      <p:sp>
        <p:nvSpPr>
          <p:cNvPr id="6" name="TextBox 5"/>
          <p:cNvSpPr txBox="1"/>
          <p:nvPr/>
        </p:nvSpPr>
        <p:spPr>
          <a:xfrm>
            <a:off x="683568" y="3789040"/>
            <a:ext cx="3888432" cy="1877437"/>
          </a:xfrm>
          <a:prstGeom prst="rect">
            <a:avLst/>
          </a:prstGeom>
          <a:noFill/>
        </p:spPr>
        <p:txBody>
          <a:bodyPr wrap="square" rtlCol="1">
            <a:spAutoFit/>
          </a:bodyPr>
          <a:lstStyle/>
          <a:p>
            <a:pPr algn="ctr" fontAlgn="auto">
              <a:spcBef>
                <a:spcPts val="0"/>
              </a:spcBef>
              <a:spcAft>
                <a:spcPts val="0"/>
              </a:spcAft>
            </a:pPr>
            <a:r>
              <a:rPr lang="he-IL" sz="2400" b="1" dirty="0">
                <a:latin typeface="Calibri"/>
                <a:cs typeface="Arial"/>
              </a:rPr>
              <a:t>השפעת התסמינים על </a:t>
            </a:r>
          </a:p>
          <a:p>
            <a:pPr algn="ctr" fontAlgn="auto">
              <a:spcBef>
                <a:spcPts val="0"/>
              </a:spcBef>
              <a:spcAft>
                <a:spcPts val="0"/>
              </a:spcAft>
            </a:pPr>
            <a:r>
              <a:rPr lang="he-IL" sz="2400" b="1" dirty="0">
                <a:latin typeface="Calibri"/>
                <a:cs typeface="Arial"/>
              </a:rPr>
              <a:t> התפקוד</a:t>
            </a:r>
          </a:p>
          <a:p>
            <a:pPr algn="ctr" fontAlgn="auto">
              <a:spcBef>
                <a:spcPts val="0"/>
              </a:spcBef>
              <a:spcAft>
                <a:spcPts val="0"/>
              </a:spcAft>
            </a:pPr>
            <a:r>
              <a:rPr lang="he-IL" sz="1600" b="1" dirty="0">
                <a:latin typeface="Calibri"/>
                <a:cs typeface="Arial"/>
              </a:rPr>
              <a:t> </a:t>
            </a:r>
          </a:p>
          <a:p>
            <a:pPr algn="ctr" fontAlgn="auto">
              <a:spcBef>
                <a:spcPts val="0"/>
              </a:spcBef>
              <a:spcAft>
                <a:spcPts val="0"/>
              </a:spcAft>
            </a:pPr>
            <a:r>
              <a:rPr lang="he-IL" dirty="0">
                <a:latin typeface="Calibri"/>
                <a:cs typeface="Arial"/>
              </a:rPr>
              <a:t>המידה בה המחלה פוגעת בתפקוד</a:t>
            </a:r>
          </a:p>
          <a:p>
            <a:pPr algn="ctr" fontAlgn="auto">
              <a:spcBef>
                <a:spcPts val="0"/>
              </a:spcBef>
              <a:spcAft>
                <a:spcPts val="0"/>
              </a:spcAft>
            </a:pPr>
            <a:r>
              <a:rPr lang="he-IL" sz="1600" dirty="0">
                <a:latin typeface="Calibri"/>
                <a:cs typeface="Arial"/>
              </a:rPr>
              <a:t> </a:t>
            </a:r>
          </a:p>
          <a:p>
            <a:pPr algn="ctr" fontAlgn="auto">
              <a:spcBef>
                <a:spcPts val="0"/>
              </a:spcBef>
              <a:spcAft>
                <a:spcPts val="0"/>
              </a:spcAft>
            </a:pPr>
            <a:endParaRPr lang="he-IL" b="1" dirty="0">
              <a:solidFill>
                <a:prstClr val="black"/>
              </a:solidFill>
              <a:latin typeface="Calibri"/>
              <a:cs typeface="Arial"/>
            </a:endParaRPr>
          </a:p>
        </p:txBody>
      </p:sp>
    </p:spTree>
    <p:extLst>
      <p:ext uri="{BB962C8B-B14F-4D97-AF65-F5344CB8AC3E}">
        <p14:creationId xmlns:p14="http://schemas.microsoft.com/office/powerpoint/2010/main" val="3017978001"/>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7417</TotalTime>
  <Words>1241</Words>
  <Application>Microsoft Office PowerPoint</Application>
  <PresentationFormat>‫הצגה על המסך (4:3)</PresentationFormat>
  <Paragraphs>196</Paragraphs>
  <Slides>20</Slides>
  <Notes>19</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20</vt:i4>
      </vt:variant>
    </vt:vector>
  </HeadingPairs>
  <TitlesOfParts>
    <vt:vector size="31" baseType="lpstr">
      <vt:lpstr>MS PGothic</vt:lpstr>
      <vt:lpstr>Arial</vt:lpstr>
      <vt:lpstr>Calibri</vt:lpstr>
      <vt:lpstr>Calibri Light</vt:lpstr>
      <vt:lpstr>David</vt:lpstr>
      <vt:lpstr>David (Body)</vt:lpstr>
      <vt:lpstr>Narkisim</vt:lpstr>
      <vt:lpstr>Times New Roman</vt:lpstr>
      <vt:lpstr>Wingdings</vt:lpstr>
      <vt:lpstr>Wingdings 2</vt:lpstr>
      <vt:lpstr>Office Theme</vt:lpstr>
      <vt:lpstr>פרויקט מדדי תוצאה   הפרויקט הלאומי להערכת תהליכים ותוצאות  במערך השיקום הפסיכיאטרי בקהילה  The National Psychiatric Rehabilitation  Outcome Monitoring Implementation and Research Project </vt:lpstr>
      <vt:lpstr>את\ה לא יכול\ה לשפר</vt:lpstr>
      <vt:lpstr>מצגת של PowerPoint‏</vt:lpstr>
      <vt:lpstr>מצגת של PowerPoint‏</vt:lpstr>
      <vt:lpstr>מצגת של PowerPoint‏</vt:lpstr>
      <vt:lpstr>מצגת של PowerPoint‏</vt:lpstr>
      <vt:lpstr>מה זה שאלון מדדי תוצאה?</vt:lpstr>
      <vt:lpstr>מצגת של PowerPoint‏</vt:lpstr>
      <vt:lpstr>מצגת של PowerPoint‏</vt:lpstr>
      <vt:lpstr>למה חשוב להשתתף?  ברמה האישית</vt:lpstr>
      <vt:lpstr>למה חשוב להשתתף?  ברמה הציבורית</vt:lpstr>
      <vt:lpstr>איפה ואיך זה קורה? </vt:lpstr>
      <vt:lpstr>מצגת של PowerPoint‏</vt:lpstr>
      <vt:lpstr>איך ממלאים את השאלון?</vt:lpstr>
      <vt:lpstr>שאלות נפוצות לגבי השאלון</vt:lpstr>
      <vt:lpstr>שאלות נפוצות של המשתקמים לגבי השאלון</vt:lpstr>
      <vt:lpstr>מצגת של PowerPoint‏</vt:lpstr>
      <vt:lpstr>מצגת של PowerPoint‏</vt:lpstr>
      <vt:lpstr>אז מה מצפה לנו בהמשך?</vt:lpstr>
      <vt:lpstr>מצגת של PowerPoint‏</vt:lpstr>
    </vt:vector>
  </TitlesOfParts>
  <Company>אוניברסיטת חיפה</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Outcome</dc:creator>
  <cp:lastModifiedBy>Outcome</cp:lastModifiedBy>
  <cp:revision>90</cp:revision>
  <dcterms:created xsi:type="dcterms:W3CDTF">2016-03-14T07:16:47Z</dcterms:created>
  <dcterms:modified xsi:type="dcterms:W3CDTF">2018-01-17T10:28:28Z</dcterms:modified>
</cp:coreProperties>
</file>